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146"/>
  </p:notesMasterIdLst>
  <p:sldIdLst>
    <p:sldId id="256" r:id="rId2"/>
    <p:sldId id="282" r:id="rId3"/>
    <p:sldId id="303" r:id="rId4"/>
    <p:sldId id="446" r:id="rId5"/>
    <p:sldId id="397" r:id="rId6"/>
    <p:sldId id="405" r:id="rId7"/>
    <p:sldId id="304" r:id="rId8"/>
    <p:sldId id="280" r:id="rId9"/>
    <p:sldId id="281" r:id="rId10"/>
    <p:sldId id="447" r:id="rId11"/>
    <p:sldId id="448" r:id="rId12"/>
    <p:sldId id="314" r:id="rId13"/>
    <p:sldId id="305" r:id="rId14"/>
    <p:sldId id="306" r:id="rId15"/>
    <p:sldId id="315" r:id="rId16"/>
    <p:sldId id="308" r:id="rId17"/>
    <p:sldId id="309" r:id="rId18"/>
    <p:sldId id="310" r:id="rId19"/>
    <p:sldId id="311" r:id="rId20"/>
    <p:sldId id="312" r:id="rId21"/>
    <p:sldId id="307" r:id="rId22"/>
    <p:sldId id="290" r:id="rId23"/>
    <p:sldId id="279" r:id="rId24"/>
    <p:sldId id="381" r:id="rId25"/>
    <p:sldId id="382" r:id="rId26"/>
    <p:sldId id="383" r:id="rId27"/>
    <p:sldId id="384" r:id="rId28"/>
    <p:sldId id="385" r:id="rId29"/>
    <p:sldId id="386" r:id="rId30"/>
    <p:sldId id="387" r:id="rId31"/>
    <p:sldId id="388" r:id="rId32"/>
    <p:sldId id="389" r:id="rId33"/>
    <p:sldId id="390" r:id="rId34"/>
    <p:sldId id="302" r:id="rId35"/>
    <p:sldId id="260" r:id="rId36"/>
    <p:sldId id="395" r:id="rId37"/>
    <p:sldId id="396" r:id="rId38"/>
    <p:sldId id="316" r:id="rId39"/>
    <p:sldId id="406" r:id="rId40"/>
    <p:sldId id="439" r:id="rId41"/>
    <p:sldId id="440" r:id="rId42"/>
    <p:sldId id="391" r:id="rId43"/>
    <p:sldId id="392" r:id="rId44"/>
    <p:sldId id="393" r:id="rId45"/>
    <p:sldId id="394" r:id="rId46"/>
    <p:sldId id="332" r:id="rId47"/>
    <p:sldId id="409" r:id="rId48"/>
    <p:sldId id="441" r:id="rId49"/>
    <p:sldId id="374" r:id="rId50"/>
    <p:sldId id="326" r:id="rId51"/>
    <p:sldId id="371" r:id="rId52"/>
    <p:sldId id="400" r:id="rId53"/>
    <p:sldId id="401" r:id="rId54"/>
    <p:sldId id="442" r:id="rId55"/>
    <p:sldId id="443" r:id="rId56"/>
    <p:sldId id="444" r:id="rId57"/>
    <p:sldId id="449" r:id="rId58"/>
    <p:sldId id="450" r:id="rId59"/>
    <p:sldId id="333" r:id="rId60"/>
    <p:sldId id="445" r:id="rId61"/>
    <p:sldId id="324" r:id="rId62"/>
    <p:sldId id="451" r:id="rId63"/>
    <p:sldId id="457" r:id="rId64"/>
    <p:sldId id="456" r:id="rId65"/>
    <p:sldId id="458" r:id="rId66"/>
    <p:sldId id="452" r:id="rId67"/>
    <p:sldId id="455" r:id="rId68"/>
    <p:sldId id="454" r:id="rId69"/>
    <p:sldId id="453" r:id="rId70"/>
    <p:sldId id="460" r:id="rId71"/>
    <p:sldId id="461" r:id="rId72"/>
    <p:sldId id="459" r:id="rId73"/>
    <p:sldId id="462" r:id="rId74"/>
    <p:sldId id="465" r:id="rId75"/>
    <p:sldId id="463" r:id="rId76"/>
    <p:sldId id="464" r:id="rId77"/>
    <p:sldId id="466" r:id="rId78"/>
    <p:sldId id="467" r:id="rId79"/>
    <p:sldId id="469" r:id="rId80"/>
    <p:sldId id="470" r:id="rId81"/>
    <p:sldId id="475" r:id="rId82"/>
    <p:sldId id="471" r:id="rId83"/>
    <p:sldId id="472" r:id="rId84"/>
    <p:sldId id="473" r:id="rId85"/>
    <p:sldId id="474" r:id="rId86"/>
    <p:sldId id="478" r:id="rId87"/>
    <p:sldId id="477" r:id="rId88"/>
    <p:sldId id="479" r:id="rId89"/>
    <p:sldId id="476" r:id="rId90"/>
    <p:sldId id="284" r:id="rId91"/>
    <p:sldId id="287" r:id="rId92"/>
    <p:sldId id="402" r:id="rId93"/>
    <p:sldId id="375" r:id="rId94"/>
    <p:sldId id="368" r:id="rId95"/>
    <p:sldId id="331" r:id="rId96"/>
    <p:sldId id="376" r:id="rId97"/>
    <p:sldId id="318" r:id="rId98"/>
    <p:sldId id="330" r:id="rId99"/>
    <p:sldId id="319" r:id="rId100"/>
    <p:sldId id="320" r:id="rId101"/>
    <p:sldId id="328" r:id="rId102"/>
    <p:sldId id="329" r:id="rId103"/>
    <p:sldId id="295" r:id="rId104"/>
    <p:sldId id="291" r:id="rId105"/>
    <p:sldId id="377" r:id="rId106"/>
    <p:sldId id="301" r:id="rId107"/>
    <p:sldId id="289" r:id="rId108"/>
    <p:sldId id="410" r:id="rId109"/>
    <p:sldId id="321" r:id="rId110"/>
    <p:sldId id="334" r:id="rId111"/>
    <p:sldId id="407" r:id="rId112"/>
    <p:sldId id="404" r:id="rId113"/>
    <p:sldId id="322" r:id="rId114"/>
    <p:sldId id="323" r:id="rId115"/>
    <p:sldId id="408" r:id="rId116"/>
    <p:sldId id="411" r:id="rId117"/>
    <p:sldId id="416" r:id="rId118"/>
    <p:sldId id="417" r:id="rId119"/>
    <p:sldId id="415" r:id="rId120"/>
    <p:sldId id="412" r:id="rId121"/>
    <p:sldId id="422" r:id="rId122"/>
    <p:sldId id="421" r:id="rId123"/>
    <p:sldId id="413" r:id="rId124"/>
    <p:sldId id="419" r:id="rId125"/>
    <p:sldId id="414" r:id="rId126"/>
    <p:sldId id="418" r:id="rId127"/>
    <p:sldId id="341" r:id="rId128"/>
    <p:sldId id="428" r:id="rId129"/>
    <p:sldId id="436" r:id="rId130"/>
    <p:sldId id="437" r:id="rId131"/>
    <p:sldId id="438" r:id="rId132"/>
    <p:sldId id="434" r:id="rId133"/>
    <p:sldId id="343" r:id="rId134"/>
    <p:sldId id="423" r:id="rId135"/>
    <p:sldId id="427" r:id="rId136"/>
    <p:sldId id="425" r:id="rId137"/>
    <p:sldId id="424" r:id="rId138"/>
    <p:sldId id="426" r:id="rId139"/>
    <p:sldId id="342" r:id="rId140"/>
    <p:sldId id="344" r:id="rId141"/>
    <p:sldId id="429" r:id="rId142"/>
    <p:sldId id="337" r:id="rId143"/>
    <p:sldId id="338" r:id="rId144"/>
    <p:sldId id="435" r:id="rId145"/>
  </p:sldIdLst>
  <p:sldSz cx="6858000" cy="5148263"/>
  <p:notesSz cx="6858000" cy="9144000"/>
  <p:defaultTextStyle>
    <a:defPPr>
      <a:defRPr lang="en-US"/>
    </a:defPPr>
    <a:lvl1pPr marL="0" algn="l" defTabSz="342761" rtl="0" eaLnBrk="1" latinLnBrk="0" hangingPunct="1">
      <a:defRPr sz="1400" kern="1200">
        <a:solidFill>
          <a:schemeClr val="tx1"/>
        </a:solidFill>
        <a:latin typeface="+mn-lt"/>
        <a:ea typeface="+mn-ea"/>
        <a:cs typeface="+mn-cs"/>
      </a:defRPr>
    </a:lvl1pPr>
    <a:lvl2pPr marL="342761" algn="l" defTabSz="342761" rtl="0" eaLnBrk="1" latinLnBrk="0" hangingPunct="1">
      <a:defRPr sz="1400" kern="1200">
        <a:solidFill>
          <a:schemeClr val="tx1"/>
        </a:solidFill>
        <a:latin typeface="+mn-lt"/>
        <a:ea typeface="+mn-ea"/>
        <a:cs typeface="+mn-cs"/>
      </a:defRPr>
    </a:lvl2pPr>
    <a:lvl3pPr marL="685525" algn="l" defTabSz="342761" rtl="0" eaLnBrk="1" latinLnBrk="0" hangingPunct="1">
      <a:defRPr sz="1400" kern="1200">
        <a:solidFill>
          <a:schemeClr val="tx1"/>
        </a:solidFill>
        <a:latin typeface="+mn-lt"/>
        <a:ea typeface="+mn-ea"/>
        <a:cs typeface="+mn-cs"/>
      </a:defRPr>
    </a:lvl3pPr>
    <a:lvl4pPr marL="1028287" algn="l" defTabSz="342761" rtl="0" eaLnBrk="1" latinLnBrk="0" hangingPunct="1">
      <a:defRPr sz="1400" kern="1200">
        <a:solidFill>
          <a:schemeClr val="tx1"/>
        </a:solidFill>
        <a:latin typeface="+mn-lt"/>
        <a:ea typeface="+mn-ea"/>
        <a:cs typeface="+mn-cs"/>
      </a:defRPr>
    </a:lvl4pPr>
    <a:lvl5pPr marL="1371051" algn="l" defTabSz="342761" rtl="0" eaLnBrk="1" latinLnBrk="0" hangingPunct="1">
      <a:defRPr sz="1400" kern="1200">
        <a:solidFill>
          <a:schemeClr val="tx1"/>
        </a:solidFill>
        <a:latin typeface="+mn-lt"/>
        <a:ea typeface="+mn-ea"/>
        <a:cs typeface="+mn-cs"/>
      </a:defRPr>
    </a:lvl5pPr>
    <a:lvl6pPr marL="1713812" algn="l" defTabSz="342761" rtl="0" eaLnBrk="1" latinLnBrk="0" hangingPunct="1">
      <a:defRPr sz="1400" kern="1200">
        <a:solidFill>
          <a:schemeClr val="tx1"/>
        </a:solidFill>
        <a:latin typeface="+mn-lt"/>
        <a:ea typeface="+mn-ea"/>
        <a:cs typeface="+mn-cs"/>
      </a:defRPr>
    </a:lvl6pPr>
    <a:lvl7pPr marL="2056576" algn="l" defTabSz="342761" rtl="0" eaLnBrk="1" latinLnBrk="0" hangingPunct="1">
      <a:defRPr sz="1400" kern="1200">
        <a:solidFill>
          <a:schemeClr val="tx1"/>
        </a:solidFill>
        <a:latin typeface="+mn-lt"/>
        <a:ea typeface="+mn-ea"/>
        <a:cs typeface="+mn-cs"/>
      </a:defRPr>
    </a:lvl7pPr>
    <a:lvl8pPr marL="2399339" algn="l" defTabSz="342761" rtl="0" eaLnBrk="1" latinLnBrk="0" hangingPunct="1">
      <a:defRPr sz="1400" kern="1200">
        <a:solidFill>
          <a:schemeClr val="tx1"/>
        </a:solidFill>
        <a:latin typeface="+mn-lt"/>
        <a:ea typeface="+mn-ea"/>
        <a:cs typeface="+mn-cs"/>
      </a:defRPr>
    </a:lvl8pPr>
    <a:lvl9pPr marL="2742102" algn="l" defTabSz="342761"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54F98-E7BF-A44C-BA5F-A20A907AA69B}">
          <p14:sldIdLst>
            <p14:sldId id="256"/>
            <p14:sldId id="282"/>
            <p14:sldId id="303"/>
            <p14:sldId id="446"/>
            <p14:sldId id="397"/>
            <p14:sldId id="405"/>
            <p14:sldId id="304"/>
            <p14:sldId id="280"/>
            <p14:sldId id="281"/>
          </p14:sldIdLst>
        </p14:section>
        <p14:section name="Introdução" id="{72E12540-846C-9646-85A2-94ADA158D5E5}">
          <p14:sldIdLst>
            <p14:sldId id="447"/>
            <p14:sldId id="448"/>
            <p14:sldId id="314"/>
            <p14:sldId id="305"/>
            <p14:sldId id="306"/>
            <p14:sldId id="315"/>
            <p14:sldId id="308"/>
            <p14:sldId id="309"/>
            <p14:sldId id="310"/>
            <p14:sldId id="311"/>
            <p14:sldId id="312"/>
            <p14:sldId id="307"/>
            <p14:sldId id="290"/>
            <p14:sldId id="279"/>
            <p14:sldId id="381"/>
            <p14:sldId id="382"/>
            <p14:sldId id="383"/>
            <p14:sldId id="384"/>
            <p14:sldId id="385"/>
            <p14:sldId id="386"/>
            <p14:sldId id="387"/>
            <p14:sldId id="388"/>
            <p14:sldId id="389"/>
            <p14:sldId id="390"/>
            <p14:sldId id="302"/>
            <p14:sldId id="260"/>
            <p14:sldId id="395"/>
            <p14:sldId id="396"/>
            <p14:sldId id="316"/>
            <p14:sldId id="406"/>
            <p14:sldId id="439"/>
            <p14:sldId id="440"/>
            <p14:sldId id="391"/>
            <p14:sldId id="392"/>
            <p14:sldId id="393"/>
            <p14:sldId id="394"/>
            <p14:sldId id="332"/>
            <p14:sldId id="409"/>
            <p14:sldId id="441"/>
          </p14:sldIdLst>
        </p14:section>
        <p14:section name="Segurança" id="{EB0A2421-489E-B84B-A4FF-A2D22D885ECE}">
          <p14:sldIdLst>
            <p14:sldId id="374"/>
            <p14:sldId id="326"/>
            <p14:sldId id="371"/>
            <p14:sldId id="400"/>
            <p14:sldId id="401"/>
            <p14:sldId id="442"/>
            <p14:sldId id="443"/>
            <p14:sldId id="444"/>
            <p14:sldId id="449"/>
            <p14:sldId id="450"/>
            <p14:sldId id="333"/>
            <p14:sldId id="445"/>
            <p14:sldId id="324"/>
            <p14:sldId id="451"/>
            <p14:sldId id="457"/>
            <p14:sldId id="456"/>
            <p14:sldId id="458"/>
            <p14:sldId id="452"/>
            <p14:sldId id="455"/>
            <p14:sldId id="454"/>
            <p14:sldId id="453"/>
            <p14:sldId id="460"/>
            <p14:sldId id="461"/>
            <p14:sldId id="459"/>
            <p14:sldId id="462"/>
            <p14:sldId id="465"/>
            <p14:sldId id="463"/>
            <p14:sldId id="464"/>
            <p14:sldId id="466"/>
            <p14:sldId id="467"/>
            <p14:sldId id="469"/>
            <p14:sldId id="470"/>
            <p14:sldId id="475"/>
            <p14:sldId id="471"/>
            <p14:sldId id="472"/>
            <p14:sldId id="473"/>
            <p14:sldId id="474"/>
            <p14:sldId id="478"/>
            <p14:sldId id="477"/>
            <p14:sldId id="479"/>
            <p14:sldId id="476"/>
          </p14:sldIdLst>
        </p14:section>
        <p14:section name="Cultura" id="{6DF0734D-8D14-0947-9C61-489AD24DAD7A}">
          <p14:sldIdLst>
            <p14:sldId id="284"/>
            <p14:sldId id="287"/>
            <p14:sldId id="402"/>
            <p14:sldId id="375"/>
            <p14:sldId id="368"/>
            <p14:sldId id="331"/>
          </p14:sldIdLst>
        </p14:section>
        <p14:section name="Custos" id="{7F732318-055A-4A4F-8777-3F3D9BC72E2D}">
          <p14:sldIdLst>
            <p14:sldId id="376"/>
            <p14:sldId id="318"/>
            <p14:sldId id="330"/>
            <p14:sldId id="319"/>
            <p14:sldId id="320"/>
            <p14:sldId id="328"/>
            <p14:sldId id="329"/>
            <p14:sldId id="295"/>
          </p14:sldIdLst>
        </p14:section>
        <p14:section name="Migração" id="{99BB22A6-1DAA-C54A-8BB0-5ED3CE598943}">
          <p14:sldIdLst>
            <p14:sldId id="291"/>
            <p14:sldId id="377"/>
            <p14:sldId id="301"/>
            <p14:sldId id="289"/>
          </p14:sldIdLst>
        </p14:section>
        <p14:section name="Labs" id="{1B12A432-ACBB-E842-B636-89782FA84C99}">
          <p14:sldIdLst>
            <p14:sldId id="410"/>
          </p14:sldIdLst>
        </p14:section>
        <p14:section name="Arquitetura" id="{661B22B1-EE3E-5C4F-8C96-9994B93B147F}">
          <p14:sldIdLst>
            <p14:sldId id="321"/>
            <p14:sldId id="334"/>
            <p14:sldId id="407"/>
            <p14:sldId id="404"/>
            <p14:sldId id="322"/>
            <p14:sldId id="323"/>
            <p14:sldId id="408"/>
          </p14:sldIdLst>
        </p14:section>
        <p14:section name="Rascunho" id="{4A9CF0EB-CBE6-8842-A70C-5443E34DFF47}">
          <p14:sldIdLst/>
        </p14:section>
        <p14:section name="Multicloud" id="{8213AF58-6B42-D54A-9B85-E92CD8DE1031}">
          <p14:sldIdLst>
            <p14:sldId id="411"/>
            <p14:sldId id="416"/>
            <p14:sldId id="417"/>
            <p14:sldId id="415"/>
            <p14:sldId id="412"/>
            <p14:sldId id="422"/>
            <p14:sldId id="421"/>
            <p14:sldId id="413"/>
            <p14:sldId id="419"/>
            <p14:sldId id="414"/>
            <p14:sldId id="418"/>
            <p14:sldId id="341"/>
            <p14:sldId id="428"/>
            <p14:sldId id="436"/>
            <p14:sldId id="437"/>
            <p14:sldId id="438"/>
            <p14:sldId id="434"/>
            <p14:sldId id="343"/>
            <p14:sldId id="423"/>
            <p14:sldId id="427"/>
            <p14:sldId id="425"/>
            <p14:sldId id="424"/>
            <p14:sldId id="426"/>
            <p14:sldId id="342"/>
            <p14:sldId id="344"/>
            <p14:sldId id="429"/>
            <p14:sldId id="337"/>
            <p14:sldId id="338"/>
            <p14:sldId id="435"/>
          </p14:sldIdLst>
        </p14:section>
      </p14:sectionLst>
    </p:ext>
    <p:ext uri="{EFAFB233-063F-42B5-8137-9DF3F51BA10A}">
      <p15:sldGuideLst xmlns:p15="http://schemas.microsoft.com/office/powerpoint/2012/main">
        <p15:guide id="1" orient="horz" pos="1622">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0066"/>
    <a:srgbClr val="7D8C92"/>
    <a:srgbClr val="626E73"/>
    <a:srgbClr val="1618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6"/>
    <p:restoredTop sz="94792"/>
  </p:normalViewPr>
  <p:slideViewPr>
    <p:cSldViewPr snapToGrid="0" snapToObjects="1">
      <p:cViewPr>
        <p:scale>
          <a:sx n="117" d="100"/>
          <a:sy n="117" d="100"/>
        </p:scale>
        <p:origin x="1856" y="1200"/>
      </p:cViewPr>
      <p:guideLst>
        <p:guide orient="horz" pos="1622"/>
        <p:guide pos="2160"/>
      </p:guideLst>
    </p:cSldViewPr>
  </p:slideViewPr>
  <p:notesTextViewPr>
    <p:cViewPr>
      <p:scale>
        <a:sx n="100" d="100"/>
        <a:sy n="100" d="100"/>
      </p:scale>
      <p:origin x="0" y="0"/>
    </p:cViewPr>
  </p:notesTextViewPr>
  <p:sorterViewPr>
    <p:cViewPr>
      <p:scale>
        <a:sx n="111" d="100"/>
        <a:sy n="111"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dirty="0" err="1"/>
              <a:t>Investimentos</a:t>
            </a:r>
            <a:r>
              <a:rPr lang="en-US" sz="1200" dirty="0"/>
              <a:t> com </a:t>
            </a:r>
            <a:r>
              <a:rPr lang="en-US" sz="1200" dirty="0" err="1"/>
              <a:t>Nuvem</a:t>
            </a:r>
            <a:r>
              <a:rPr lang="en-US" sz="1200" dirty="0"/>
              <a:t> Q1 2021 (%) – $41.8b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BR"/>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B8E-8247-9405-45DF4967B4A8}"/>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CB8E-8247-9405-45DF4967B4A8}"/>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CB8E-8247-9405-45DF4967B4A8}"/>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CB8E-8247-9405-45DF4967B4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B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Azure</c:v>
                </c:pt>
                <c:pt idx="1">
                  <c:v>GCP</c:v>
                </c:pt>
                <c:pt idx="2">
                  <c:v>AWS</c:v>
                </c:pt>
                <c:pt idx="3">
                  <c:v>Outros</c:v>
                </c:pt>
              </c:strCache>
            </c:strRef>
          </c:cat>
          <c:val>
            <c:numRef>
              <c:f>Sheet1!$B$2:$B$5</c:f>
              <c:numCache>
                <c:formatCode>0%</c:formatCode>
                <c:ptCount val="4"/>
                <c:pt idx="0">
                  <c:v>0.19</c:v>
                </c:pt>
                <c:pt idx="1">
                  <c:v>7.0000000000000007E-2</c:v>
                </c:pt>
                <c:pt idx="2">
                  <c:v>0.32</c:v>
                </c:pt>
                <c:pt idx="3">
                  <c:v>0.42</c:v>
                </c:pt>
              </c:numCache>
            </c:numRef>
          </c:val>
          <c:extLst>
            <c:ext xmlns:c16="http://schemas.microsoft.com/office/drawing/2014/chart" uri="{C3380CC4-5D6E-409C-BE32-E72D297353CC}">
              <c16:uniqueId val="{00000008-CB8E-8247-9405-45DF4967B4A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CB831-621B-B447-BA05-33BBB51106E9}" type="datetimeFigureOut">
              <a:rPr lang="en-US" smtClean="0"/>
              <a:t>4/24/25</a:t>
            </a:fld>
            <a:endParaRPr lang="en-US"/>
          </a:p>
        </p:txBody>
      </p:sp>
      <p:sp>
        <p:nvSpPr>
          <p:cNvPr id="4" name="Slide Image Placeholder 3"/>
          <p:cNvSpPr>
            <a:spLocks noGrp="1" noRot="1" noChangeAspect="1"/>
          </p:cNvSpPr>
          <p:nvPr>
            <p:ph type="sldImg" idx="2"/>
          </p:nvPr>
        </p:nvSpPr>
        <p:spPr>
          <a:xfrm>
            <a:off x="1144588" y="685800"/>
            <a:ext cx="4568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D8AFF9-521A-A140-89FE-20F54EFA29C0}" type="slidenum">
              <a:rPr lang="en-US" smtClean="0"/>
              <a:t>‹#›</a:t>
            </a:fld>
            <a:endParaRPr lang="en-US"/>
          </a:p>
        </p:txBody>
      </p:sp>
    </p:spTree>
    <p:extLst>
      <p:ext uri="{BB962C8B-B14F-4D97-AF65-F5344CB8AC3E}">
        <p14:creationId xmlns:p14="http://schemas.microsoft.com/office/powerpoint/2010/main" val="357931671"/>
      </p:ext>
    </p:extLst>
  </p:cSld>
  <p:clrMap bg1="lt1" tx1="dk1" bg2="lt2" tx2="dk2" accent1="accent1" accent2="accent2" accent3="accent3" accent4="accent4" accent5="accent5" accent6="accent6" hlink="hlink" folHlink="folHlink"/>
  <p:notesStyle>
    <a:lvl1pPr marL="0" algn="l" defTabSz="342761" rtl="0" eaLnBrk="1" latinLnBrk="0" hangingPunct="1">
      <a:defRPr sz="900" kern="1200">
        <a:solidFill>
          <a:schemeClr val="tx1"/>
        </a:solidFill>
        <a:latin typeface="+mn-lt"/>
        <a:ea typeface="+mn-ea"/>
        <a:cs typeface="+mn-cs"/>
      </a:defRPr>
    </a:lvl1pPr>
    <a:lvl2pPr marL="342761" algn="l" defTabSz="342761" rtl="0" eaLnBrk="1" latinLnBrk="0" hangingPunct="1">
      <a:defRPr sz="900" kern="1200">
        <a:solidFill>
          <a:schemeClr val="tx1"/>
        </a:solidFill>
        <a:latin typeface="+mn-lt"/>
        <a:ea typeface="+mn-ea"/>
        <a:cs typeface="+mn-cs"/>
      </a:defRPr>
    </a:lvl2pPr>
    <a:lvl3pPr marL="685525" algn="l" defTabSz="342761" rtl="0" eaLnBrk="1" latinLnBrk="0" hangingPunct="1">
      <a:defRPr sz="900" kern="1200">
        <a:solidFill>
          <a:schemeClr val="tx1"/>
        </a:solidFill>
        <a:latin typeface="+mn-lt"/>
        <a:ea typeface="+mn-ea"/>
        <a:cs typeface="+mn-cs"/>
      </a:defRPr>
    </a:lvl3pPr>
    <a:lvl4pPr marL="1028287" algn="l" defTabSz="342761" rtl="0" eaLnBrk="1" latinLnBrk="0" hangingPunct="1">
      <a:defRPr sz="900" kern="1200">
        <a:solidFill>
          <a:schemeClr val="tx1"/>
        </a:solidFill>
        <a:latin typeface="+mn-lt"/>
        <a:ea typeface="+mn-ea"/>
        <a:cs typeface="+mn-cs"/>
      </a:defRPr>
    </a:lvl4pPr>
    <a:lvl5pPr marL="1371051" algn="l" defTabSz="342761" rtl="0" eaLnBrk="1" latinLnBrk="0" hangingPunct="1">
      <a:defRPr sz="900" kern="1200">
        <a:solidFill>
          <a:schemeClr val="tx1"/>
        </a:solidFill>
        <a:latin typeface="+mn-lt"/>
        <a:ea typeface="+mn-ea"/>
        <a:cs typeface="+mn-cs"/>
      </a:defRPr>
    </a:lvl5pPr>
    <a:lvl6pPr marL="1713812" algn="l" defTabSz="342761" rtl="0" eaLnBrk="1" latinLnBrk="0" hangingPunct="1">
      <a:defRPr sz="900" kern="1200">
        <a:solidFill>
          <a:schemeClr val="tx1"/>
        </a:solidFill>
        <a:latin typeface="+mn-lt"/>
        <a:ea typeface="+mn-ea"/>
        <a:cs typeface="+mn-cs"/>
      </a:defRPr>
    </a:lvl6pPr>
    <a:lvl7pPr marL="2056576" algn="l" defTabSz="342761" rtl="0" eaLnBrk="1" latinLnBrk="0" hangingPunct="1">
      <a:defRPr sz="900" kern="1200">
        <a:solidFill>
          <a:schemeClr val="tx1"/>
        </a:solidFill>
        <a:latin typeface="+mn-lt"/>
        <a:ea typeface="+mn-ea"/>
        <a:cs typeface="+mn-cs"/>
      </a:defRPr>
    </a:lvl7pPr>
    <a:lvl8pPr marL="2399339" algn="l" defTabSz="342761" rtl="0" eaLnBrk="1" latinLnBrk="0" hangingPunct="1">
      <a:defRPr sz="900" kern="1200">
        <a:solidFill>
          <a:schemeClr val="tx1"/>
        </a:solidFill>
        <a:latin typeface="+mn-lt"/>
        <a:ea typeface="+mn-ea"/>
        <a:cs typeface="+mn-cs"/>
      </a:defRPr>
    </a:lvl8pPr>
    <a:lvl9pPr marL="2742102" algn="l" defTabSz="34276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a:t>
            </a:fld>
            <a:endParaRPr lang="en-US"/>
          </a:p>
        </p:txBody>
      </p:sp>
    </p:spTree>
    <p:extLst>
      <p:ext uri="{BB962C8B-B14F-4D97-AF65-F5344CB8AC3E}">
        <p14:creationId xmlns:p14="http://schemas.microsoft.com/office/powerpoint/2010/main" val="408255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74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b11f3007e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https://technative.io/internet-day-2020-a-brief-history-of-cloud-computing/</a:t>
            </a:r>
            <a:endParaRPr/>
          </a:p>
        </p:txBody>
      </p:sp>
      <p:sp>
        <p:nvSpPr>
          <p:cNvPr id="165" name="Google Shape;165;g7b11f3007e_0_8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7b935984f_0_164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d7b935984f_0_1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7b935984f_0_164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d7b935984f_0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7b935984f_0_165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d7b935984f_0_1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7b935984f_0_165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d7b935984f_0_1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7b935984f_0_166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d7b935984f_0_16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7b935984f_0_167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d7b935984f_0_1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7b935984f_0_167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d7b935984f_0_16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7b935984f_0_168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d7b935984f_0_1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 name="Google Shape;53;p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7b935984f_0_168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d7b935984f_0_1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7b935984f_0_169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d7b935984f_0_1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7b935984f_0_187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d7b935984f_0_1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0998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d7b935984f_0_188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d7b935984f_0_1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549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7b935984f_0_18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d7b935984f_0_1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203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7b935984f_0_18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d7b935984f_0_1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3863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EF2B5F0-63DB-66D3-9172-9848A58192D6}"/>
            </a:ext>
          </a:extLst>
        </p:cNvPr>
        <p:cNvGrpSpPr/>
        <p:nvPr/>
      </p:nvGrpSpPr>
      <p:grpSpPr>
        <a:xfrm>
          <a:off x="0" y="0"/>
          <a:ext cx="0" cy="0"/>
          <a:chOff x="0" y="0"/>
          <a:chExt cx="0" cy="0"/>
        </a:xfrm>
      </p:grpSpPr>
      <p:sp>
        <p:nvSpPr>
          <p:cNvPr id="142" name="Google Shape;142;g7b11f3007e_0_54:notes">
            <a:extLst>
              <a:ext uri="{FF2B5EF4-FFF2-40B4-BE49-F238E27FC236}">
                <a16:creationId xmlns:a16="http://schemas.microsoft.com/office/drawing/2014/main" id="{19741DD7-6A6C-F181-72F2-E7E5A9BE85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7b11f3007e_0_54:notes">
            <a:extLst>
              <a:ext uri="{FF2B5EF4-FFF2-40B4-BE49-F238E27FC236}">
                <a16:creationId xmlns:a16="http://schemas.microsoft.com/office/drawing/2014/main" id="{18A97705-8A6B-9687-6761-ADC9A9DA8C2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3854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4D03BE5-2DFA-7909-E81A-B3222B8E5DA1}"/>
            </a:ext>
          </a:extLst>
        </p:cNvPr>
        <p:cNvGrpSpPr/>
        <p:nvPr/>
      </p:nvGrpSpPr>
      <p:grpSpPr>
        <a:xfrm>
          <a:off x="0" y="0"/>
          <a:ext cx="0" cy="0"/>
          <a:chOff x="0" y="0"/>
          <a:chExt cx="0" cy="0"/>
        </a:xfrm>
      </p:grpSpPr>
      <p:sp>
        <p:nvSpPr>
          <p:cNvPr id="142" name="Google Shape;142;g7b11f3007e_0_54:notes">
            <a:extLst>
              <a:ext uri="{FF2B5EF4-FFF2-40B4-BE49-F238E27FC236}">
                <a16:creationId xmlns:a16="http://schemas.microsoft.com/office/drawing/2014/main" id="{96838E26-C134-F59A-86BD-3F539D066C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g7b11f3007e_0_54:notes">
            <a:extLst>
              <a:ext uri="{FF2B5EF4-FFF2-40B4-BE49-F238E27FC236}">
                <a16:creationId xmlns:a16="http://schemas.microsoft.com/office/drawing/2014/main" id="{7F78753E-1ADD-AEFD-F079-960B368288DA}"/>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679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0840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7b935984f_0_185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d7b935984f_0_18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371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a:extLst>
            <a:ext uri="{FF2B5EF4-FFF2-40B4-BE49-F238E27FC236}">
              <a16:creationId xmlns:a16="http://schemas.microsoft.com/office/drawing/2014/main" id="{86FE780E-A9DC-1CAC-8D51-32CA27E95A2B}"/>
            </a:ext>
          </a:extLst>
        </p:cNvPr>
        <p:cNvGrpSpPr/>
        <p:nvPr/>
      </p:nvGrpSpPr>
      <p:grpSpPr>
        <a:xfrm>
          <a:off x="0" y="0"/>
          <a:ext cx="0" cy="0"/>
          <a:chOff x="0" y="0"/>
          <a:chExt cx="0" cy="0"/>
        </a:xfrm>
      </p:grpSpPr>
      <p:sp>
        <p:nvSpPr>
          <p:cNvPr id="52" name="Google Shape;52;p3:notes">
            <a:extLst>
              <a:ext uri="{FF2B5EF4-FFF2-40B4-BE49-F238E27FC236}">
                <a16:creationId xmlns:a16="http://schemas.microsoft.com/office/drawing/2014/main" id="{E25D6EFB-FDCC-47B0-6FDD-7DA12652A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 name="Google Shape;53;p3:notes">
            <a:extLst>
              <a:ext uri="{FF2B5EF4-FFF2-40B4-BE49-F238E27FC236}">
                <a16:creationId xmlns:a16="http://schemas.microsoft.com/office/drawing/2014/main" id="{3F1DF457-5A56-B6D8-946C-69F2F05103FA}"/>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3593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9: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1224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196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b11f3007e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5" name="Google Shape;695;g7b11f3007e_0_3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7b935984f_0_1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9154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AF664660-FF01-5158-3C69-02B2B5601FC5}"/>
            </a:ext>
          </a:extLst>
        </p:cNvPr>
        <p:cNvGrpSpPr/>
        <p:nvPr/>
      </p:nvGrpSpPr>
      <p:grpSpPr>
        <a:xfrm>
          <a:off x="0" y="0"/>
          <a:ext cx="0" cy="0"/>
          <a:chOff x="0" y="0"/>
          <a:chExt cx="0" cy="0"/>
        </a:xfrm>
      </p:grpSpPr>
      <p:sp>
        <p:nvSpPr>
          <p:cNvPr id="507" name="Google Shape;507;gd7b935984f_0_1853:notes">
            <a:extLst>
              <a:ext uri="{FF2B5EF4-FFF2-40B4-BE49-F238E27FC236}">
                <a16:creationId xmlns:a16="http://schemas.microsoft.com/office/drawing/2014/main" id="{D21334AE-CE55-438D-C060-8FFC99C227D8}"/>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d7b935984f_0_1853:notes">
            <a:extLst>
              <a:ext uri="{FF2B5EF4-FFF2-40B4-BE49-F238E27FC236}">
                <a16:creationId xmlns:a16="http://schemas.microsoft.com/office/drawing/2014/main" id="{C47D0C1E-9535-AD95-94D3-09952FDDA35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4994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49</a:t>
            </a:fld>
            <a:endParaRPr lang="en-US"/>
          </a:p>
        </p:txBody>
      </p:sp>
    </p:spTree>
    <p:extLst>
      <p:ext uri="{BB962C8B-B14F-4D97-AF65-F5344CB8AC3E}">
        <p14:creationId xmlns:p14="http://schemas.microsoft.com/office/powerpoint/2010/main" val="416678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3" name="Google Shape;653;p2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4864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98CDC853-AB34-469B-AFBC-485BE3C3E515}"/>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E5AEB2F8-DE0C-A880-CD66-AA639B425D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80307202-E87B-2514-9FF9-1EAB9036E79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727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164FC3B-2B9F-3D50-E294-7DD21C98FC6C}"/>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D07FF55F-E0D1-5EEB-C0F7-908E9B4D25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B7E424FF-C4FF-69AA-AC42-185A9C50D16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5265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F9C218D3-F9DE-396E-DADA-B158908BEFFB}"/>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0ABA4ECD-D5AE-700C-BE6D-71E19DBF2A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64C30552-3388-F78F-9E25-97A4CC540489}"/>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423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353C1ED-30D9-FC0D-F857-670670B33170}"/>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7E30876-CDE9-173D-AC44-6C89713E5E8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7992E148-B5C9-7341-7CFC-3CEF860E5B3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5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8DEB73E-37E6-8D8A-60BB-2C970A079EFF}"/>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815410FA-1380-E261-34BA-9B8A46A24D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E1C64668-962E-5452-C10B-BFB06050EE77}"/>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320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b11f3007e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9D8C51D-66EC-04BB-3BDF-721B5459E224}"/>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6DCCF35-D80B-2F6A-73EA-6BCD6103A9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4771A417-A923-3F40-98BF-B72D5D3840C1}"/>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9499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394BB4D6-D257-54C3-5B73-2A8E8EC3FA0F}"/>
            </a:ext>
          </a:extLst>
        </p:cNvPr>
        <p:cNvGrpSpPr/>
        <p:nvPr/>
      </p:nvGrpSpPr>
      <p:grpSpPr>
        <a:xfrm>
          <a:off x="0" y="0"/>
          <a:ext cx="0" cy="0"/>
          <a:chOff x="0" y="0"/>
          <a:chExt cx="0" cy="0"/>
        </a:xfrm>
      </p:grpSpPr>
      <p:sp>
        <p:nvSpPr>
          <p:cNvPr id="640" name="Google Shape;640;gd7b935984f_0_1910:notes">
            <a:extLst>
              <a:ext uri="{FF2B5EF4-FFF2-40B4-BE49-F238E27FC236}">
                <a16:creationId xmlns:a16="http://schemas.microsoft.com/office/drawing/2014/main" id="{2ABE346E-8545-57F2-3E2B-A96866BDBC3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a:extLst>
              <a:ext uri="{FF2B5EF4-FFF2-40B4-BE49-F238E27FC236}">
                <a16:creationId xmlns:a16="http://schemas.microsoft.com/office/drawing/2014/main" id="{13CA8E71-AE0E-AEFE-1415-34C56C933D1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148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E090ACBD-C674-2733-765D-5722CFC9005E}"/>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00E7F14B-97F9-FED0-BB62-843904B15F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A22FA8B7-D1A5-EB08-3BB2-83C8312748C4}"/>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2035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67917CF5-460E-142E-0CF6-D409C8E309B7}"/>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869D76F-8719-C4E6-FA9D-D6FACC23B3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3329C4EB-C509-A32F-77E3-C89FE24C7031}"/>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3365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E1EE78A6-3F0E-F5FD-FB0E-D346A5ECF8F7}"/>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94F41774-8BCC-65E0-A692-51E1A3FD090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083F248F-9D33-EB47-3AB6-D1DD4E2AF93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3653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4642EA1-781F-F04F-A3F2-62AB92617E71}"/>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D54652EB-08BC-6B6B-1505-3E75BB2B87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903AE695-1FC6-7286-70E2-913CE3BB801C}"/>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5168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7BB271CD-2133-AF00-4090-52F7720FE7E0}"/>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A5F9566E-58B7-6580-D9AC-257BF47418D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8D5B49EF-D454-6FF4-226C-D3FE031A4D94}"/>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182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99647A9F-5985-7B5F-B3EF-4F6C101F38B9}"/>
            </a:ext>
          </a:extLst>
        </p:cNvPr>
        <p:cNvGrpSpPr/>
        <p:nvPr/>
      </p:nvGrpSpPr>
      <p:grpSpPr>
        <a:xfrm>
          <a:off x="0" y="0"/>
          <a:ext cx="0" cy="0"/>
          <a:chOff x="0" y="0"/>
          <a:chExt cx="0" cy="0"/>
        </a:xfrm>
      </p:grpSpPr>
      <p:sp>
        <p:nvSpPr>
          <p:cNvPr id="118" name="Google Shape;118;p11:notes">
            <a:extLst>
              <a:ext uri="{FF2B5EF4-FFF2-40B4-BE49-F238E27FC236}">
                <a16:creationId xmlns:a16="http://schemas.microsoft.com/office/drawing/2014/main" id="{F861E11B-9511-FB8E-BC55-B27EDDF474FD}"/>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a:extLst>
              <a:ext uri="{FF2B5EF4-FFF2-40B4-BE49-F238E27FC236}">
                <a16:creationId xmlns:a16="http://schemas.microsoft.com/office/drawing/2014/main" id="{E2BFF54A-E5BB-760A-3E75-99E64D179D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2740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E28701A9-67E2-0DB4-1194-7639C6EA3524}"/>
            </a:ext>
          </a:extLst>
        </p:cNvPr>
        <p:cNvGrpSpPr/>
        <p:nvPr/>
      </p:nvGrpSpPr>
      <p:grpSpPr>
        <a:xfrm>
          <a:off x="0" y="0"/>
          <a:ext cx="0" cy="0"/>
          <a:chOff x="0" y="0"/>
          <a:chExt cx="0" cy="0"/>
        </a:xfrm>
      </p:grpSpPr>
      <p:sp>
        <p:nvSpPr>
          <p:cNvPr id="634" name="Google Shape;634;gd7b935984f_0_1905:notes">
            <a:extLst>
              <a:ext uri="{FF2B5EF4-FFF2-40B4-BE49-F238E27FC236}">
                <a16:creationId xmlns:a16="http://schemas.microsoft.com/office/drawing/2014/main" id="{1595FCCD-F8C7-69A1-A2AC-69DB6FB840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a:extLst>
              <a:ext uri="{FF2B5EF4-FFF2-40B4-BE49-F238E27FC236}">
                <a16:creationId xmlns:a16="http://schemas.microsoft.com/office/drawing/2014/main" id="{D15E645C-BC45-952E-E08D-67E5619B162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144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5DB0603-5F21-43BF-54DF-FECD34BF91D1}"/>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E047F53D-1BCA-E41B-F035-B50F863636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7DF0F8E1-64C3-5613-3125-6B79C87E70B6}"/>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7357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AEB7A62-E3A9-FA0C-FDEB-15CC77333B91}"/>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2595AD37-9F9B-102F-827E-83B1187F88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18CFE068-50EA-5E4B-9EBE-CDACE2E7BC3B}"/>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618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BBDED3A4-B531-CCA8-5705-B250CD3C328D}"/>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66DFE623-8134-7250-D2E2-F2C742AD44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6354F656-1563-CBA6-FAE0-79800E116C8B}"/>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7108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AE42507E-0131-797E-B82A-6948DB97953F}"/>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725D3B04-F8E3-2437-196E-431160EF50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42D9EDEC-FA02-B1D0-EC4E-FFE30C5A4851}"/>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2329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EA21D6A2-30EB-2B3E-86C1-B4200F0F3F56}"/>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8D6B34DB-7E8B-E51D-3411-D84D7101DB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F9F75A26-5089-D5BC-C5FE-CCDA70797433}"/>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2748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7D854D90-C2DA-9562-3FE3-75B273EBB532}"/>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059656C4-2ED5-A2FB-9252-2F961CB508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C391D563-A71C-839A-206B-39832049A08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34141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511DB836-7928-3CE1-F06C-BD86A6AE6D19}"/>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F77409A-3FD2-7783-466C-D504F21C8C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B4BA32F8-BDB2-96B6-A013-72C3D0014464}"/>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0408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A159B80C-7761-D0AD-8165-B2B07015241E}"/>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BD098659-B4B7-F61F-FBCC-063FB9BFAD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EF6238E6-10A4-74E3-3B86-F3159D62D193}"/>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8323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9AE34D0A-53A6-946B-3235-686636F423DB}"/>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1FA60DBD-2F8D-5BEC-59A2-1A7641A126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4AF0CDE5-56B2-4DE5-E966-5A1D5F570187}"/>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19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36CAA507-0F79-2A69-4933-7D46DEA60404}"/>
            </a:ext>
          </a:extLst>
        </p:cNvPr>
        <p:cNvGrpSpPr/>
        <p:nvPr/>
      </p:nvGrpSpPr>
      <p:grpSpPr>
        <a:xfrm>
          <a:off x="0" y="0"/>
          <a:ext cx="0" cy="0"/>
          <a:chOff x="0" y="0"/>
          <a:chExt cx="0" cy="0"/>
        </a:xfrm>
      </p:grpSpPr>
      <p:sp>
        <p:nvSpPr>
          <p:cNvPr id="118" name="Google Shape;118;p11:notes">
            <a:extLst>
              <a:ext uri="{FF2B5EF4-FFF2-40B4-BE49-F238E27FC236}">
                <a16:creationId xmlns:a16="http://schemas.microsoft.com/office/drawing/2014/main" id="{01C4090C-8FA2-A6FE-EB5B-B1F57954B6AE}"/>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a:extLst>
              <a:ext uri="{FF2B5EF4-FFF2-40B4-BE49-F238E27FC236}">
                <a16:creationId xmlns:a16="http://schemas.microsoft.com/office/drawing/2014/main" id="{E0486825-EAAD-ABA3-7D3B-934FCCCCD8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51670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2317724D-BFA8-0BF5-8A3C-176EDF60B7A8}"/>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950B2CE0-4689-FEAA-076B-B99D64AD16D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FD1762B7-695B-3D7E-CEC0-548F82266E12}"/>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28018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3CDC61F4-AFB8-6F09-ACE6-7696DF8D0F8C}"/>
            </a:ext>
          </a:extLst>
        </p:cNvPr>
        <p:cNvGrpSpPr/>
        <p:nvPr/>
      </p:nvGrpSpPr>
      <p:grpSpPr>
        <a:xfrm>
          <a:off x="0" y="0"/>
          <a:ext cx="0" cy="0"/>
          <a:chOff x="0" y="0"/>
          <a:chExt cx="0" cy="0"/>
        </a:xfrm>
      </p:grpSpPr>
      <p:sp>
        <p:nvSpPr>
          <p:cNvPr id="634" name="Google Shape;634;gd7b935984f_0_1905:notes">
            <a:extLst>
              <a:ext uri="{FF2B5EF4-FFF2-40B4-BE49-F238E27FC236}">
                <a16:creationId xmlns:a16="http://schemas.microsoft.com/office/drawing/2014/main" id="{2FE7F72B-6274-9727-289F-826C484774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a:extLst>
              <a:ext uri="{FF2B5EF4-FFF2-40B4-BE49-F238E27FC236}">
                <a16:creationId xmlns:a16="http://schemas.microsoft.com/office/drawing/2014/main" id="{99D58D13-13F9-3F99-132A-59DC2514A236}"/>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642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ED0048B-C8F0-7786-4701-CFF266FA8B04}"/>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76E577B9-9145-1AD7-F8E8-57CA4ED87A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06E4EF97-B76A-1D67-9AE5-75095DA500C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0650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4555BAE2-4339-8E83-8979-0F8D20722185}"/>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902319E8-6178-050D-BE3F-AD86E5FCFF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990D9B82-8CFE-E50B-809D-D6F01653D557}"/>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9274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AFCFFEB2-F510-7977-A5A8-74E50BA959AD}"/>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F0E6B9A9-10C3-50F9-40D0-9FDECBEBFC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9E47A0C6-3E08-5289-D13D-A97519B7E1C2}"/>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0532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3078ED03-6036-E658-168D-D4FB7900D10E}"/>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3B718535-7043-345F-2875-00C0A0844CA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10FB768C-1650-08BE-2FAA-6811F1226022}"/>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72261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38F017F1-1EEA-90F5-E544-1844FADD561A}"/>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009DD1FF-7715-62A5-788C-6ACE2ED87A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1FDBA034-64D2-FB10-18BE-E1A2CFEEC502}"/>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16265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C4C6422B-7EF3-C4B5-99E8-E6ECEC32CC66}"/>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B74158D0-50CD-37F6-C93E-8652191819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D51C2ABF-1343-62CC-7196-01EF9BE1D53F}"/>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078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96F4D7D-2888-3F4E-93E1-08A8D5EBD1CE}"/>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A5BC2AF5-3808-C863-5E95-9938B5A0359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563E7642-7A57-6FEE-21EF-308E5E4EF518}"/>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29108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879544AC-842C-ACBB-E4DA-E33AA01CA942}"/>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F1AA110D-5397-5E21-5E25-80AA879EBC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E07B7D76-BB82-FF43-5180-AA6B28044556}"/>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281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1795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61910AF-C005-F9FB-2687-F476E08A80AA}"/>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6C440173-E0C9-0737-3712-4CA2E4E9A7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363F1767-6FEA-8CC4-F1F2-A16E6E86DE63}"/>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5673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D3557354-6760-11C6-3C5B-07350DDBE7F6}"/>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47691CB3-4631-03A6-346D-D4B5F4EBF6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8B76CB6B-2909-CF04-7346-946E090B2D79}"/>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647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5684CBA-1CDE-08B0-CC38-3467CC3A22CA}"/>
            </a:ext>
          </a:extLst>
        </p:cNvPr>
        <p:cNvGrpSpPr/>
        <p:nvPr/>
      </p:nvGrpSpPr>
      <p:grpSpPr>
        <a:xfrm>
          <a:off x="0" y="0"/>
          <a:ext cx="0" cy="0"/>
          <a:chOff x="0" y="0"/>
          <a:chExt cx="0" cy="0"/>
        </a:xfrm>
      </p:grpSpPr>
      <p:sp>
        <p:nvSpPr>
          <p:cNvPr id="701" name="Google Shape;701;g7b11f3007e_0_316:notes">
            <a:extLst>
              <a:ext uri="{FF2B5EF4-FFF2-40B4-BE49-F238E27FC236}">
                <a16:creationId xmlns:a16="http://schemas.microsoft.com/office/drawing/2014/main" id="{4C71C037-AFF2-384D-F768-AA40D4C08C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7b11f3007e_0_316:notes">
            <a:extLst>
              <a:ext uri="{FF2B5EF4-FFF2-40B4-BE49-F238E27FC236}">
                <a16:creationId xmlns:a16="http://schemas.microsoft.com/office/drawing/2014/main" id="{1A6FB308-F1BE-A8E2-69A0-0DE187ABD115}"/>
              </a:ext>
            </a:extLst>
          </p:cNvPr>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58827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90</a:t>
            </a:fld>
            <a:endParaRPr lang="en-US"/>
          </a:p>
        </p:txBody>
      </p:sp>
    </p:spTree>
    <p:extLst>
      <p:ext uri="{BB962C8B-B14F-4D97-AF65-F5344CB8AC3E}">
        <p14:creationId xmlns:p14="http://schemas.microsoft.com/office/powerpoint/2010/main" val="3663857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b11f3007e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8" name="Google Shape;688;g7b11f3007e_0_304: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7b11f3007e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5" name="Google Shape;605;g7b11f3007e_0_24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0126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b11f3007e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1" name="Google Shape;681;g7b11f3007e_0_298: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38434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p2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56987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7b935984f_0_19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gd7b935984f_0_190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8428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7b11f3007e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7" name="Google Shape;667;g7b11f3007e_0_286: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114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3728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b11f3007e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g7b11f3007e_0_29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69207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B0BCDEC-7445-48CC-BB3B-44683CB114FD}" type="slidenum">
              <a:rPr lang="pt-BR" smtClean="0"/>
              <a:t>106</a:t>
            </a:fld>
            <a:endParaRPr lang="pt-BR"/>
          </a:p>
        </p:txBody>
      </p:sp>
    </p:spTree>
    <p:extLst>
      <p:ext uri="{BB962C8B-B14F-4D97-AF65-F5344CB8AC3E}">
        <p14:creationId xmlns:p14="http://schemas.microsoft.com/office/powerpoint/2010/main" val="2365893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7b935984f_0_1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d7b935984f_0_1910: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27477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3" name="Google Shape;623;p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3077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b11f3007e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g7b11f3007e_0_3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b11f3007e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9" name="Google Shape;709;g7b11f3007e_0_322: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5885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p23: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3255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7b935984f_0_1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8360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7b935984f_0_1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5" name="Google Shape;635;gd7b935984f_0_1905: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6377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800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57435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123</a:t>
            </a:fld>
            <a:endParaRPr lang="en-US"/>
          </a:p>
        </p:txBody>
      </p:sp>
    </p:spTree>
    <p:extLst>
      <p:ext uri="{BB962C8B-B14F-4D97-AF65-F5344CB8AC3E}">
        <p14:creationId xmlns:p14="http://schemas.microsoft.com/office/powerpoint/2010/main" val="35946042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124</a:t>
            </a:fld>
            <a:endParaRPr lang="en-US"/>
          </a:p>
        </p:txBody>
      </p:sp>
    </p:spTree>
    <p:extLst>
      <p:ext uri="{BB962C8B-B14F-4D97-AF65-F5344CB8AC3E}">
        <p14:creationId xmlns:p14="http://schemas.microsoft.com/office/powerpoint/2010/main" val="30886984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BAD8AFF9-521A-A140-89FE-20F54EFA29C0}" type="slidenum">
              <a:rPr lang="en-US" smtClean="0"/>
              <a:t>130</a:t>
            </a:fld>
            <a:endParaRPr lang="en-US"/>
          </a:p>
        </p:txBody>
      </p:sp>
    </p:spTree>
    <p:extLst>
      <p:ext uri="{BB962C8B-B14F-4D97-AF65-F5344CB8AC3E}">
        <p14:creationId xmlns:p14="http://schemas.microsoft.com/office/powerpoint/2010/main" val="411182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9299"/>
            <a:ext cx="5829300" cy="1103540"/>
          </a:xfrm>
          <a:prstGeom prst="rect">
            <a:avLst/>
          </a:prstGeom>
        </p:spPr>
        <p:txBody>
          <a:bodyPr/>
          <a:lstStyle/>
          <a:p>
            <a:r>
              <a:rPr lang="x-none"/>
              <a:t>Click to edit Master title style</a:t>
            </a:r>
            <a:endParaRPr lang="en-US"/>
          </a:p>
        </p:txBody>
      </p:sp>
      <p:sp>
        <p:nvSpPr>
          <p:cNvPr id="3" name="Subtitle 2"/>
          <p:cNvSpPr>
            <a:spLocks noGrp="1"/>
          </p:cNvSpPr>
          <p:nvPr>
            <p:ph type="subTitle" idx="1"/>
          </p:nvPr>
        </p:nvSpPr>
        <p:spPr>
          <a:xfrm>
            <a:off x="1028700" y="2917349"/>
            <a:ext cx="4800600" cy="1315667"/>
          </a:xfrm>
          <a:prstGeom prst="rect">
            <a:avLst/>
          </a:prstGeom>
        </p:spPr>
        <p:txBody>
          <a:bodyPr/>
          <a:lstStyle>
            <a:lvl1pPr marL="0" indent="0" algn="ctr">
              <a:buNone/>
              <a:defRPr>
                <a:solidFill>
                  <a:schemeClr val="tx1">
                    <a:tint val="75000"/>
                  </a:schemeClr>
                </a:solidFill>
              </a:defRPr>
            </a:lvl1pPr>
            <a:lvl2pPr marL="342715" indent="0" algn="ctr">
              <a:buNone/>
              <a:defRPr>
                <a:solidFill>
                  <a:schemeClr val="tx1">
                    <a:tint val="75000"/>
                  </a:schemeClr>
                </a:solidFill>
              </a:defRPr>
            </a:lvl2pPr>
            <a:lvl3pPr marL="685434" indent="0" algn="ctr">
              <a:buNone/>
              <a:defRPr>
                <a:solidFill>
                  <a:schemeClr val="tx1">
                    <a:tint val="75000"/>
                  </a:schemeClr>
                </a:solidFill>
              </a:defRPr>
            </a:lvl3pPr>
            <a:lvl4pPr marL="1028150" indent="0" algn="ctr">
              <a:buNone/>
              <a:defRPr>
                <a:solidFill>
                  <a:schemeClr val="tx1">
                    <a:tint val="75000"/>
                  </a:schemeClr>
                </a:solidFill>
              </a:defRPr>
            </a:lvl4pPr>
            <a:lvl5pPr marL="1370868" indent="0" algn="ctr">
              <a:buNone/>
              <a:defRPr>
                <a:solidFill>
                  <a:schemeClr val="tx1">
                    <a:tint val="75000"/>
                  </a:schemeClr>
                </a:solidFill>
              </a:defRPr>
            </a:lvl5pPr>
            <a:lvl6pPr marL="1713584" indent="0" algn="ctr">
              <a:buNone/>
              <a:defRPr>
                <a:solidFill>
                  <a:schemeClr val="tx1">
                    <a:tint val="75000"/>
                  </a:schemeClr>
                </a:solidFill>
              </a:defRPr>
            </a:lvl6pPr>
            <a:lvl7pPr marL="2056301" indent="0" algn="ctr">
              <a:buNone/>
              <a:defRPr>
                <a:solidFill>
                  <a:schemeClr val="tx1">
                    <a:tint val="75000"/>
                  </a:schemeClr>
                </a:solidFill>
              </a:defRPr>
            </a:lvl7pPr>
            <a:lvl8pPr marL="2399019" indent="0" algn="ctr">
              <a:buNone/>
              <a:defRPr>
                <a:solidFill>
                  <a:schemeClr val="tx1">
                    <a:tint val="75000"/>
                  </a:schemeClr>
                </a:solidFill>
              </a:defRPr>
            </a:lvl8pPr>
            <a:lvl9pPr marL="2741736"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83823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Vertical Text Placeholder 2"/>
          <p:cNvSpPr>
            <a:spLocks noGrp="1"/>
          </p:cNvSpPr>
          <p:nvPr>
            <p:ph type="body" orient="vert" idx="1"/>
          </p:nvPr>
        </p:nvSpPr>
        <p:spPr>
          <a:xfrm>
            <a:off x="342900" y="1201262"/>
            <a:ext cx="6172200" cy="3397616"/>
          </a:xfrm>
          <a:prstGeom prst="rect">
            <a:avLst/>
          </a:prstGeo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2983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169"/>
            <a:ext cx="1543050" cy="4392708"/>
          </a:xfrm>
          <a:prstGeom prst="rect">
            <a:avLst/>
          </a:prstGeo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342900" y="206169"/>
            <a:ext cx="4514850" cy="4392708"/>
          </a:xfrm>
          <a:prstGeom prst="rect">
            <a:avLst/>
          </a:prstGeo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4052369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146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106591" y="827029"/>
            <a:ext cx="3419722" cy="4007451"/>
          </a:xfrm>
          <a:custGeom>
            <a:avLst/>
            <a:gdLst>
              <a:gd name="connsiteX0" fmla="*/ 1639434 w 6079505"/>
              <a:gd name="connsiteY0" fmla="*/ 0 h 5338324"/>
              <a:gd name="connsiteX1" fmla="*/ 4440071 w 6079505"/>
              <a:gd name="connsiteY1" fmla="*/ 0 h 5338324"/>
              <a:gd name="connsiteX2" fmla="*/ 4646309 w 6079505"/>
              <a:gd name="connsiteY2" fmla="*/ 119761 h 5338324"/>
              <a:gd name="connsiteX3" fmla="*/ 6048122 w 6079505"/>
              <a:gd name="connsiteY3" fmla="*/ 2550899 h 5338324"/>
              <a:gd name="connsiteX4" fmla="*/ 6048122 w 6079505"/>
              <a:gd name="connsiteY4" fmla="*/ 2790420 h 5338324"/>
              <a:gd name="connsiteX5" fmla="*/ 4646309 w 6079505"/>
              <a:gd name="connsiteY5" fmla="*/ 5218564 h 5338324"/>
              <a:gd name="connsiteX6" fmla="*/ 4440071 w 6079505"/>
              <a:gd name="connsiteY6" fmla="*/ 5338324 h 5338324"/>
              <a:gd name="connsiteX7" fmla="*/ 1639434 w 6079505"/>
              <a:gd name="connsiteY7" fmla="*/ 5338324 h 5338324"/>
              <a:gd name="connsiteX8" fmla="*/ 1433198 w 6079505"/>
              <a:gd name="connsiteY8" fmla="*/ 5218564 h 5338324"/>
              <a:gd name="connsiteX9" fmla="*/ 31384 w 6079505"/>
              <a:gd name="connsiteY9" fmla="*/ 2790420 h 5338324"/>
              <a:gd name="connsiteX10" fmla="*/ 31384 w 6079505"/>
              <a:gd name="connsiteY10" fmla="*/ 2550899 h 5338324"/>
              <a:gd name="connsiteX11" fmla="*/ 1433198 w 6079505"/>
              <a:gd name="connsiteY11" fmla="*/ 119761 h 5338324"/>
              <a:gd name="connsiteX12" fmla="*/ 1639434 w 6079505"/>
              <a:gd name="connsiteY12" fmla="*/ 0 h 533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505" h="5338324">
                <a:moveTo>
                  <a:pt x="1639434" y="0"/>
                </a:moveTo>
                <a:cubicBezTo>
                  <a:pt x="1639434" y="0"/>
                  <a:pt x="1639434" y="0"/>
                  <a:pt x="4440071" y="0"/>
                </a:cubicBezTo>
                <a:cubicBezTo>
                  <a:pt x="4526751" y="0"/>
                  <a:pt x="4604463" y="44910"/>
                  <a:pt x="4646309" y="119761"/>
                </a:cubicBezTo>
                <a:cubicBezTo>
                  <a:pt x="4646309" y="119761"/>
                  <a:pt x="4646309" y="119761"/>
                  <a:pt x="6048122" y="2550899"/>
                </a:cubicBezTo>
                <a:cubicBezTo>
                  <a:pt x="6089967" y="2622755"/>
                  <a:pt x="6089967" y="2715569"/>
                  <a:pt x="6048122" y="2790420"/>
                </a:cubicBezTo>
                <a:cubicBezTo>
                  <a:pt x="6048122" y="2790420"/>
                  <a:pt x="6048122" y="2790420"/>
                  <a:pt x="4646309" y="5218564"/>
                </a:cubicBezTo>
                <a:cubicBezTo>
                  <a:pt x="4604463" y="5293414"/>
                  <a:pt x="4526751" y="5338324"/>
                  <a:pt x="4440071" y="5338324"/>
                </a:cubicBezTo>
                <a:cubicBezTo>
                  <a:pt x="4440071" y="5338324"/>
                  <a:pt x="4440071" y="5338324"/>
                  <a:pt x="1639434" y="5338324"/>
                </a:cubicBezTo>
                <a:cubicBezTo>
                  <a:pt x="1552755" y="5338324"/>
                  <a:pt x="1475043" y="5293414"/>
                  <a:pt x="1433198" y="5218564"/>
                </a:cubicBezTo>
                <a:cubicBezTo>
                  <a:pt x="1433198" y="5218564"/>
                  <a:pt x="1433198" y="5218564"/>
                  <a:pt x="31384" y="2790420"/>
                </a:cubicBezTo>
                <a:cubicBezTo>
                  <a:pt x="-10461" y="2715569"/>
                  <a:pt x="-10461" y="2622755"/>
                  <a:pt x="31384" y="2550899"/>
                </a:cubicBezTo>
                <a:cubicBezTo>
                  <a:pt x="31384" y="2550899"/>
                  <a:pt x="31384" y="2550899"/>
                  <a:pt x="1433198" y="119761"/>
                </a:cubicBezTo>
                <a:cubicBezTo>
                  <a:pt x="1475043" y="44910"/>
                  <a:pt x="1552755" y="0"/>
                  <a:pt x="16394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84708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Content Placeholder 2"/>
          <p:cNvSpPr>
            <a:spLocks noGrp="1"/>
          </p:cNvSpPr>
          <p:nvPr>
            <p:ph idx="1"/>
          </p:nvPr>
        </p:nvSpPr>
        <p:spPr>
          <a:xfrm>
            <a:off x="342900" y="1201262"/>
            <a:ext cx="6172200" cy="3397616"/>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9950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8236"/>
            <a:ext cx="5829300" cy="1022502"/>
          </a:xfrm>
          <a:prstGeom prst="rect">
            <a:avLst/>
          </a:prstGeom>
        </p:spPr>
        <p:txBody>
          <a:bodyPr anchor="t"/>
          <a:lstStyle>
            <a:lvl1pPr algn="l">
              <a:defRPr sz="3000" b="1" cap="all"/>
            </a:lvl1pPr>
          </a:lstStyle>
          <a:p>
            <a:r>
              <a:rPr lang="x-none"/>
              <a:t>Click to edit Master title style</a:t>
            </a:r>
            <a:endParaRPr lang="en-US"/>
          </a:p>
        </p:txBody>
      </p:sp>
      <p:sp>
        <p:nvSpPr>
          <p:cNvPr id="3" name="Text Placeholder 2"/>
          <p:cNvSpPr>
            <a:spLocks noGrp="1"/>
          </p:cNvSpPr>
          <p:nvPr>
            <p:ph type="body" idx="1"/>
          </p:nvPr>
        </p:nvSpPr>
        <p:spPr>
          <a:xfrm>
            <a:off x="541735" y="2182055"/>
            <a:ext cx="5829300" cy="1126182"/>
          </a:xfrm>
          <a:prstGeom prst="rect">
            <a:avLst/>
          </a:prstGeom>
        </p:spPr>
        <p:txBody>
          <a:bodyPr anchor="b"/>
          <a:lstStyle>
            <a:lvl1pPr marL="0" indent="0">
              <a:buNone/>
              <a:defRPr sz="1500">
                <a:solidFill>
                  <a:schemeClr val="tx1">
                    <a:tint val="75000"/>
                  </a:schemeClr>
                </a:solidFill>
              </a:defRPr>
            </a:lvl1pPr>
            <a:lvl2pPr marL="342715" indent="0">
              <a:buNone/>
              <a:defRPr sz="1400">
                <a:solidFill>
                  <a:schemeClr val="tx1">
                    <a:tint val="75000"/>
                  </a:schemeClr>
                </a:solidFill>
              </a:defRPr>
            </a:lvl2pPr>
            <a:lvl3pPr marL="685434" indent="0">
              <a:buNone/>
              <a:defRPr sz="1200">
                <a:solidFill>
                  <a:schemeClr val="tx1">
                    <a:tint val="75000"/>
                  </a:schemeClr>
                </a:solidFill>
              </a:defRPr>
            </a:lvl3pPr>
            <a:lvl4pPr marL="1028150" indent="0">
              <a:buNone/>
              <a:defRPr sz="1100">
                <a:solidFill>
                  <a:schemeClr val="tx1">
                    <a:tint val="75000"/>
                  </a:schemeClr>
                </a:solidFill>
              </a:defRPr>
            </a:lvl4pPr>
            <a:lvl5pPr marL="1370868" indent="0">
              <a:buNone/>
              <a:defRPr sz="1100">
                <a:solidFill>
                  <a:schemeClr val="tx1">
                    <a:tint val="75000"/>
                  </a:schemeClr>
                </a:solidFill>
              </a:defRPr>
            </a:lvl5pPr>
            <a:lvl6pPr marL="1713584" indent="0">
              <a:buNone/>
              <a:defRPr sz="1100">
                <a:solidFill>
                  <a:schemeClr val="tx1">
                    <a:tint val="75000"/>
                  </a:schemeClr>
                </a:solidFill>
              </a:defRPr>
            </a:lvl6pPr>
            <a:lvl7pPr marL="2056301" indent="0">
              <a:buNone/>
              <a:defRPr sz="1100">
                <a:solidFill>
                  <a:schemeClr val="tx1">
                    <a:tint val="75000"/>
                  </a:schemeClr>
                </a:solidFill>
              </a:defRPr>
            </a:lvl7pPr>
            <a:lvl8pPr marL="2399019" indent="0">
              <a:buNone/>
              <a:defRPr sz="1100">
                <a:solidFill>
                  <a:schemeClr val="tx1">
                    <a:tint val="75000"/>
                  </a:schemeClr>
                </a:solidFill>
              </a:defRPr>
            </a:lvl8pPr>
            <a:lvl9pPr marL="2741736" indent="0">
              <a:buNone/>
              <a:defRPr sz="11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5" name="Footer Placeholder 4"/>
          <p:cNvSpPr>
            <a:spLocks noGrp="1"/>
          </p:cNvSpPr>
          <p:nvPr>
            <p:ph type="ftr" sz="quarter" idx="11"/>
          </p:nvPr>
        </p:nvSpPr>
        <p:spPr>
          <a:xfrm>
            <a:off x="2343150" y="4771684"/>
            <a:ext cx="21717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56029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Content Placeholder 2"/>
          <p:cNvSpPr>
            <a:spLocks noGrp="1"/>
          </p:cNvSpPr>
          <p:nvPr>
            <p:ph sz="half" idx="1"/>
          </p:nvPr>
        </p:nvSpPr>
        <p:spPr>
          <a:xfrm>
            <a:off x="342900" y="1201262"/>
            <a:ext cx="3028950" cy="3397616"/>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3486150" y="1201262"/>
            <a:ext cx="3028950" cy="3397616"/>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46001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342902" y="1152401"/>
            <a:ext cx="3030141" cy="480266"/>
          </a:xfrm>
          <a:prstGeom prst="rect">
            <a:avLst/>
          </a:prstGeom>
        </p:spPr>
        <p:txBody>
          <a:bodyPr anchor="b"/>
          <a:lstStyle>
            <a:lvl1pPr marL="0" indent="0">
              <a:buNone/>
              <a:defRPr sz="1800" b="1"/>
            </a:lvl1pPr>
            <a:lvl2pPr marL="342715" indent="0">
              <a:buNone/>
              <a:defRPr sz="1500" b="1"/>
            </a:lvl2pPr>
            <a:lvl3pPr marL="685434" indent="0">
              <a:buNone/>
              <a:defRPr sz="1400" b="1"/>
            </a:lvl3pPr>
            <a:lvl4pPr marL="1028150" indent="0">
              <a:buNone/>
              <a:defRPr sz="1200" b="1"/>
            </a:lvl4pPr>
            <a:lvl5pPr marL="1370868" indent="0">
              <a:buNone/>
              <a:defRPr sz="1200" b="1"/>
            </a:lvl5pPr>
            <a:lvl6pPr marL="1713584" indent="0">
              <a:buNone/>
              <a:defRPr sz="1200" b="1"/>
            </a:lvl6pPr>
            <a:lvl7pPr marL="2056301" indent="0">
              <a:buNone/>
              <a:defRPr sz="1200" b="1"/>
            </a:lvl7pPr>
            <a:lvl8pPr marL="2399019" indent="0">
              <a:buNone/>
              <a:defRPr sz="1200" b="1"/>
            </a:lvl8pPr>
            <a:lvl9pPr marL="2741736" indent="0">
              <a:buNone/>
              <a:defRPr sz="1200" b="1"/>
            </a:lvl9pPr>
          </a:lstStyle>
          <a:p>
            <a:pPr lvl="0"/>
            <a:r>
              <a:rPr lang="x-none"/>
              <a:t>Click to edit Master text styles</a:t>
            </a:r>
          </a:p>
        </p:txBody>
      </p:sp>
      <p:sp>
        <p:nvSpPr>
          <p:cNvPr id="4" name="Content Placeholder 3"/>
          <p:cNvSpPr>
            <a:spLocks noGrp="1"/>
          </p:cNvSpPr>
          <p:nvPr>
            <p:ph sz="half" idx="2"/>
          </p:nvPr>
        </p:nvSpPr>
        <p:spPr>
          <a:xfrm>
            <a:off x="342902" y="1632667"/>
            <a:ext cx="3030141" cy="2966210"/>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3483775" y="1152401"/>
            <a:ext cx="3031331" cy="480266"/>
          </a:xfrm>
          <a:prstGeom prst="rect">
            <a:avLst/>
          </a:prstGeom>
        </p:spPr>
        <p:txBody>
          <a:bodyPr anchor="b"/>
          <a:lstStyle>
            <a:lvl1pPr marL="0" indent="0">
              <a:buNone/>
              <a:defRPr sz="1800" b="1"/>
            </a:lvl1pPr>
            <a:lvl2pPr marL="342715" indent="0">
              <a:buNone/>
              <a:defRPr sz="1500" b="1"/>
            </a:lvl2pPr>
            <a:lvl3pPr marL="685434" indent="0">
              <a:buNone/>
              <a:defRPr sz="1400" b="1"/>
            </a:lvl3pPr>
            <a:lvl4pPr marL="1028150" indent="0">
              <a:buNone/>
              <a:defRPr sz="1200" b="1"/>
            </a:lvl4pPr>
            <a:lvl5pPr marL="1370868" indent="0">
              <a:buNone/>
              <a:defRPr sz="1200" b="1"/>
            </a:lvl5pPr>
            <a:lvl6pPr marL="1713584" indent="0">
              <a:buNone/>
              <a:defRPr sz="1200" b="1"/>
            </a:lvl6pPr>
            <a:lvl7pPr marL="2056301" indent="0">
              <a:buNone/>
              <a:defRPr sz="1200" b="1"/>
            </a:lvl7pPr>
            <a:lvl8pPr marL="2399019" indent="0">
              <a:buNone/>
              <a:defRPr sz="1200" b="1"/>
            </a:lvl8pPr>
            <a:lvl9pPr marL="2741736" indent="0">
              <a:buNone/>
              <a:defRPr sz="1200" b="1"/>
            </a:lvl9pPr>
          </a:lstStyle>
          <a:p>
            <a:pPr lvl="0"/>
            <a:r>
              <a:rPr lang="x-none"/>
              <a:t>Click to edit Master text styles</a:t>
            </a:r>
          </a:p>
        </p:txBody>
      </p:sp>
      <p:sp>
        <p:nvSpPr>
          <p:cNvPr id="6" name="Content Placeholder 5"/>
          <p:cNvSpPr>
            <a:spLocks noGrp="1"/>
          </p:cNvSpPr>
          <p:nvPr>
            <p:ph sz="quarter" idx="4"/>
          </p:nvPr>
        </p:nvSpPr>
        <p:spPr>
          <a:xfrm>
            <a:off x="3483775" y="1632667"/>
            <a:ext cx="3031331" cy="2966210"/>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8" name="Footer Placeholder 7"/>
          <p:cNvSpPr>
            <a:spLocks noGrp="1"/>
          </p:cNvSpPr>
          <p:nvPr>
            <p:ph type="ftr" sz="quarter" idx="11"/>
          </p:nvPr>
        </p:nvSpPr>
        <p:spPr>
          <a:xfrm>
            <a:off x="2343150" y="4771684"/>
            <a:ext cx="2171700" cy="274097"/>
          </a:xfrm>
          <a:prstGeom prst="rect">
            <a:avLst/>
          </a:prstGeom>
        </p:spPr>
        <p:txBody>
          <a:bodyPr/>
          <a:lstStyle/>
          <a:p>
            <a:endParaRPr lang="en-US"/>
          </a:p>
        </p:txBody>
      </p:sp>
      <p:sp>
        <p:nvSpPr>
          <p:cNvPr id="9" name="Slide Number Placeholder 8"/>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90616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6169"/>
            <a:ext cx="6172200" cy="858044"/>
          </a:xfrm>
          <a:prstGeom prst="rect">
            <a:avLst/>
          </a:prstGeom>
        </p:spPr>
        <p:txBody>
          <a:bodyPr/>
          <a:lstStyle/>
          <a:p>
            <a:r>
              <a:rPr lang="x-none"/>
              <a:t>Click to edit Master title style</a:t>
            </a:r>
            <a:endParaRPr lang="en-US"/>
          </a:p>
        </p:txBody>
      </p:sp>
      <p:sp>
        <p:nvSpPr>
          <p:cNvPr id="3" name="Date Placeholder 2"/>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4" name="Footer Placeholder 3"/>
          <p:cNvSpPr>
            <a:spLocks noGrp="1"/>
          </p:cNvSpPr>
          <p:nvPr>
            <p:ph type="ftr" sz="quarter" idx="11"/>
          </p:nvPr>
        </p:nvSpPr>
        <p:spPr>
          <a:xfrm>
            <a:off x="2343150" y="4771684"/>
            <a:ext cx="2171700" cy="274097"/>
          </a:xfrm>
          <a:prstGeom prst="rect">
            <a:avLst/>
          </a:prstGeom>
        </p:spPr>
        <p:txBody>
          <a:bodyPr/>
          <a:lstStyle/>
          <a:p>
            <a:endParaRPr lang="en-US"/>
          </a:p>
        </p:txBody>
      </p:sp>
      <p:sp>
        <p:nvSpPr>
          <p:cNvPr id="5" name="Slide Number Placeholder 4"/>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69144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3" name="Footer Placeholder 2"/>
          <p:cNvSpPr>
            <a:spLocks noGrp="1"/>
          </p:cNvSpPr>
          <p:nvPr>
            <p:ph type="ftr" sz="quarter" idx="11"/>
          </p:nvPr>
        </p:nvSpPr>
        <p:spPr>
          <a:xfrm>
            <a:off x="2343150" y="4771684"/>
            <a:ext cx="2171700" cy="274097"/>
          </a:xfrm>
          <a:prstGeom prst="rect">
            <a:avLst/>
          </a:prstGeom>
        </p:spPr>
        <p:txBody>
          <a:bodyPr/>
          <a:lstStyle/>
          <a:p>
            <a:endParaRPr lang="en-US"/>
          </a:p>
        </p:txBody>
      </p:sp>
      <p:sp>
        <p:nvSpPr>
          <p:cNvPr id="4" name="Slide Number Placeholder 3"/>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92420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6" y="204983"/>
            <a:ext cx="2256235" cy="872345"/>
          </a:xfrm>
          <a:prstGeom prst="rect">
            <a:avLst/>
          </a:prstGeom>
        </p:spPr>
        <p:txBody>
          <a:bodyPr anchor="b"/>
          <a:lstStyle>
            <a:lvl1pPr algn="l">
              <a:defRPr sz="1500" b="1"/>
            </a:lvl1pPr>
          </a:lstStyle>
          <a:p>
            <a:r>
              <a:rPr lang="x-none"/>
              <a:t>Click to edit Master title style</a:t>
            </a:r>
            <a:endParaRPr lang="en-US"/>
          </a:p>
        </p:txBody>
      </p:sp>
      <p:sp>
        <p:nvSpPr>
          <p:cNvPr id="3" name="Content Placeholder 2"/>
          <p:cNvSpPr>
            <a:spLocks noGrp="1"/>
          </p:cNvSpPr>
          <p:nvPr>
            <p:ph idx="1"/>
          </p:nvPr>
        </p:nvSpPr>
        <p:spPr>
          <a:xfrm>
            <a:off x="2681293" y="204977"/>
            <a:ext cx="3833813" cy="4393900"/>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342906" y="1077328"/>
            <a:ext cx="2256235" cy="3521555"/>
          </a:xfrm>
          <a:prstGeom prst="rect">
            <a:avLst/>
          </a:prstGeom>
        </p:spPr>
        <p:txBody>
          <a:bodyPr/>
          <a:lstStyle>
            <a:lvl1pPr marL="0" indent="0">
              <a:buNone/>
              <a:defRPr sz="1100"/>
            </a:lvl1pPr>
            <a:lvl2pPr marL="342715" indent="0">
              <a:buNone/>
              <a:defRPr sz="900"/>
            </a:lvl2pPr>
            <a:lvl3pPr marL="685434" indent="0">
              <a:buNone/>
              <a:defRPr sz="800"/>
            </a:lvl3pPr>
            <a:lvl4pPr marL="1028150" indent="0">
              <a:buNone/>
              <a:defRPr sz="700"/>
            </a:lvl4pPr>
            <a:lvl5pPr marL="1370868" indent="0">
              <a:buNone/>
              <a:defRPr sz="700"/>
            </a:lvl5pPr>
            <a:lvl6pPr marL="1713584" indent="0">
              <a:buNone/>
              <a:defRPr sz="700"/>
            </a:lvl6pPr>
            <a:lvl7pPr marL="2056301" indent="0">
              <a:buNone/>
              <a:defRPr sz="700"/>
            </a:lvl7pPr>
            <a:lvl8pPr marL="2399019" indent="0">
              <a:buNone/>
              <a:defRPr sz="700"/>
            </a:lvl8pPr>
            <a:lvl9pPr marL="2741736" indent="0">
              <a:buNone/>
              <a:defRPr sz="700"/>
            </a:lvl9pPr>
          </a:lstStyle>
          <a:p>
            <a:pPr lvl="0"/>
            <a:r>
              <a:rPr lang="x-none"/>
              <a:t>Click to edit Master text styles</a:t>
            </a:r>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24859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3784"/>
            <a:ext cx="4114800" cy="425447"/>
          </a:xfrm>
          <a:prstGeom prst="rect">
            <a:avLst/>
          </a:prstGeom>
        </p:spPr>
        <p:txBody>
          <a:bodyPr anchor="b"/>
          <a:lstStyle>
            <a:lvl1pPr algn="l">
              <a:defRPr sz="1500" b="1"/>
            </a:lvl1pPr>
          </a:lstStyle>
          <a:p>
            <a:r>
              <a:rPr lang="x-none"/>
              <a:t>Click to edit Master title style</a:t>
            </a:r>
            <a:endParaRPr lang="en-US"/>
          </a:p>
        </p:txBody>
      </p:sp>
      <p:sp>
        <p:nvSpPr>
          <p:cNvPr id="3" name="Picture Placeholder 2"/>
          <p:cNvSpPr>
            <a:spLocks noGrp="1"/>
          </p:cNvSpPr>
          <p:nvPr>
            <p:ph type="pic" idx="1"/>
          </p:nvPr>
        </p:nvSpPr>
        <p:spPr>
          <a:xfrm>
            <a:off x="1344216" y="460007"/>
            <a:ext cx="4114800" cy="3088958"/>
          </a:xfrm>
          <a:prstGeom prst="rect">
            <a:avLst/>
          </a:prstGeom>
        </p:spPr>
        <p:txBody>
          <a:bodyPr/>
          <a:lstStyle>
            <a:lvl1pPr marL="0" indent="0">
              <a:buNone/>
              <a:defRPr sz="2400"/>
            </a:lvl1pPr>
            <a:lvl2pPr marL="342715" indent="0">
              <a:buNone/>
              <a:defRPr sz="2100"/>
            </a:lvl2pPr>
            <a:lvl3pPr marL="685434" indent="0">
              <a:buNone/>
              <a:defRPr sz="1800"/>
            </a:lvl3pPr>
            <a:lvl4pPr marL="1028150" indent="0">
              <a:buNone/>
              <a:defRPr sz="1500"/>
            </a:lvl4pPr>
            <a:lvl5pPr marL="1370868" indent="0">
              <a:buNone/>
              <a:defRPr sz="1500"/>
            </a:lvl5pPr>
            <a:lvl6pPr marL="1713584" indent="0">
              <a:buNone/>
              <a:defRPr sz="1500"/>
            </a:lvl6pPr>
            <a:lvl7pPr marL="2056301" indent="0">
              <a:buNone/>
              <a:defRPr sz="1500"/>
            </a:lvl7pPr>
            <a:lvl8pPr marL="2399019" indent="0">
              <a:buNone/>
              <a:defRPr sz="1500"/>
            </a:lvl8pPr>
            <a:lvl9pPr marL="2741736" indent="0">
              <a:buNone/>
              <a:defRPr sz="1500"/>
            </a:lvl9pPr>
          </a:lstStyle>
          <a:p>
            <a:endParaRPr lang="en-US"/>
          </a:p>
        </p:txBody>
      </p:sp>
      <p:sp>
        <p:nvSpPr>
          <p:cNvPr id="4" name="Text Placeholder 3"/>
          <p:cNvSpPr>
            <a:spLocks noGrp="1"/>
          </p:cNvSpPr>
          <p:nvPr>
            <p:ph type="body" sz="half" idx="2"/>
          </p:nvPr>
        </p:nvSpPr>
        <p:spPr>
          <a:xfrm>
            <a:off x="1344216" y="4029237"/>
            <a:ext cx="4114800" cy="604205"/>
          </a:xfrm>
          <a:prstGeom prst="rect">
            <a:avLst/>
          </a:prstGeom>
        </p:spPr>
        <p:txBody>
          <a:bodyPr/>
          <a:lstStyle>
            <a:lvl1pPr marL="0" indent="0">
              <a:buNone/>
              <a:defRPr sz="1100"/>
            </a:lvl1pPr>
            <a:lvl2pPr marL="342715" indent="0">
              <a:buNone/>
              <a:defRPr sz="900"/>
            </a:lvl2pPr>
            <a:lvl3pPr marL="685434" indent="0">
              <a:buNone/>
              <a:defRPr sz="800"/>
            </a:lvl3pPr>
            <a:lvl4pPr marL="1028150" indent="0">
              <a:buNone/>
              <a:defRPr sz="700"/>
            </a:lvl4pPr>
            <a:lvl5pPr marL="1370868" indent="0">
              <a:buNone/>
              <a:defRPr sz="700"/>
            </a:lvl5pPr>
            <a:lvl6pPr marL="1713584" indent="0">
              <a:buNone/>
              <a:defRPr sz="700"/>
            </a:lvl6pPr>
            <a:lvl7pPr marL="2056301" indent="0">
              <a:buNone/>
              <a:defRPr sz="700"/>
            </a:lvl7pPr>
            <a:lvl8pPr marL="2399019" indent="0">
              <a:buNone/>
              <a:defRPr sz="700"/>
            </a:lvl8pPr>
            <a:lvl9pPr marL="2741736" indent="0">
              <a:buNone/>
              <a:defRPr sz="700"/>
            </a:lvl9pPr>
          </a:lstStyle>
          <a:p>
            <a:pPr lvl="0"/>
            <a:r>
              <a:rPr lang="x-none"/>
              <a:t>Click to edit Master text styles</a:t>
            </a:r>
          </a:p>
        </p:txBody>
      </p:sp>
      <p:sp>
        <p:nvSpPr>
          <p:cNvPr id="5" name="Date Placeholder 4"/>
          <p:cNvSpPr>
            <a:spLocks noGrp="1"/>
          </p:cNvSpPr>
          <p:nvPr>
            <p:ph type="dt" sz="half" idx="10"/>
          </p:nvPr>
        </p:nvSpPr>
        <p:spPr>
          <a:xfrm>
            <a:off x="342900" y="4771684"/>
            <a:ext cx="1600200" cy="274097"/>
          </a:xfrm>
          <a:prstGeom prst="rect">
            <a:avLst/>
          </a:prstGeom>
        </p:spPr>
        <p:txBody>
          <a:bodyPr/>
          <a:lstStyle/>
          <a:p>
            <a:fld id="{08B874B1-D9C3-694D-A4DA-18092E26C5F8}" type="datetimeFigureOut">
              <a:rPr lang="en-US" smtClean="0"/>
              <a:t>4/24/25</a:t>
            </a:fld>
            <a:endParaRPr lang="en-US"/>
          </a:p>
        </p:txBody>
      </p:sp>
      <p:sp>
        <p:nvSpPr>
          <p:cNvPr id="6" name="Footer Placeholder 5"/>
          <p:cNvSpPr>
            <a:spLocks noGrp="1"/>
          </p:cNvSpPr>
          <p:nvPr>
            <p:ph type="ftr" sz="quarter" idx="11"/>
          </p:nvPr>
        </p:nvSpPr>
        <p:spPr>
          <a:xfrm>
            <a:off x="2343150" y="4771684"/>
            <a:ext cx="21717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4914900" y="4771684"/>
            <a:ext cx="1600200" cy="274097"/>
          </a:xfrm>
          <a:prstGeom prst="rect">
            <a:avLst/>
          </a:prstGeom>
        </p:spPr>
        <p:txBody>
          <a:bodyPr/>
          <a:lstStyle/>
          <a:p>
            <a:fld id="{3B555A39-F4FC-2F4C-BCD2-8F8E6BD40159}" type="slidenum">
              <a:rPr lang="en-US" smtClean="0"/>
              <a:t>‹#›</a:t>
            </a:fld>
            <a:endParaRPr lang="en-US"/>
          </a:p>
        </p:txBody>
      </p:sp>
    </p:spTree>
    <p:extLst>
      <p:ext uri="{BB962C8B-B14F-4D97-AF65-F5344CB8AC3E}">
        <p14:creationId xmlns:p14="http://schemas.microsoft.com/office/powerpoint/2010/main" val="31378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3" descr="fiap_elemento2.png">
            <a:extLst>
              <a:ext uri="{FF2B5EF4-FFF2-40B4-BE49-F238E27FC236}">
                <a16:creationId xmlns:a16="http://schemas.microsoft.com/office/drawing/2014/main" id="{B74FEA52-8AAA-5240-B1A6-FCACC3B9426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6513"/>
            <a:ext cx="9164044" cy="5154776"/>
          </a:xfrm>
          <a:prstGeom prst="rect">
            <a:avLst/>
          </a:prstGeom>
        </p:spPr>
      </p:pic>
      <p:sp>
        <p:nvSpPr>
          <p:cNvPr id="2" name="Title Placeholder 1"/>
          <p:cNvSpPr>
            <a:spLocks noGrp="1"/>
          </p:cNvSpPr>
          <p:nvPr>
            <p:ph type="title"/>
          </p:nvPr>
        </p:nvSpPr>
        <p:spPr>
          <a:xfrm>
            <a:off x="342900" y="206169"/>
            <a:ext cx="6172200" cy="858044"/>
          </a:xfrm>
          <a:prstGeom prst="rect">
            <a:avLst/>
          </a:prstGeom>
        </p:spPr>
        <p:txBody>
          <a:bodyPr vert="horz" lIns="68544" tIns="34272" rIns="68544" bIns="34272"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342900" y="1201262"/>
            <a:ext cx="6172200" cy="3397616"/>
          </a:xfrm>
          <a:prstGeom prst="rect">
            <a:avLst/>
          </a:prstGeom>
        </p:spPr>
        <p:txBody>
          <a:bodyPr vert="horz" lIns="68544" tIns="34272" rIns="68544" bIns="34272"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342900" y="4771684"/>
            <a:ext cx="1600200" cy="274097"/>
          </a:xfrm>
          <a:prstGeom prst="rect">
            <a:avLst/>
          </a:prstGeom>
        </p:spPr>
        <p:txBody>
          <a:bodyPr vert="horz" lIns="68544" tIns="34272" rIns="68544" bIns="34272" rtlCol="0" anchor="ctr"/>
          <a:lstStyle>
            <a:lvl1pPr algn="l">
              <a:defRPr sz="900">
                <a:solidFill>
                  <a:schemeClr val="tx1">
                    <a:tint val="75000"/>
                  </a:schemeClr>
                </a:solidFill>
              </a:defRPr>
            </a:lvl1pPr>
          </a:lstStyle>
          <a:p>
            <a:fld id="{6B3695D4-C2E3-524A-A154-E6036064930E}" type="datetimeFigureOut">
              <a:rPr lang="en-US" smtClean="0"/>
              <a:t>4/24/25</a:t>
            </a:fld>
            <a:endParaRPr lang="en-US"/>
          </a:p>
        </p:txBody>
      </p:sp>
      <p:sp>
        <p:nvSpPr>
          <p:cNvPr id="5" name="Footer Placeholder 4"/>
          <p:cNvSpPr>
            <a:spLocks noGrp="1"/>
          </p:cNvSpPr>
          <p:nvPr>
            <p:ph type="ftr" sz="quarter" idx="3"/>
          </p:nvPr>
        </p:nvSpPr>
        <p:spPr>
          <a:xfrm>
            <a:off x="2343150" y="4771684"/>
            <a:ext cx="2171700" cy="274097"/>
          </a:xfrm>
          <a:prstGeom prst="rect">
            <a:avLst/>
          </a:prstGeom>
        </p:spPr>
        <p:txBody>
          <a:bodyPr vert="horz" lIns="68544" tIns="34272" rIns="68544" bIns="34272"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71684"/>
            <a:ext cx="1600200" cy="274097"/>
          </a:xfrm>
          <a:prstGeom prst="rect">
            <a:avLst/>
          </a:prstGeom>
        </p:spPr>
        <p:txBody>
          <a:bodyPr vert="horz" lIns="68544" tIns="34272" rIns="68544" bIns="34272" rtlCol="0" anchor="ctr"/>
          <a:lstStyle>
            <a:lvl1pPr algn="r">
              <a:defRPr sz="900">
                <a:solidFill>
                  <a:schemeClr val="tx1">
                    <a:tint val="75000"/>
                  </a:schemeClr>
                </a:solidFill>
              </a:defRPr>
            </a:lvl1pPr>
          </a:lstStyle>
          <a:p>
            <a:fld id="{495CFD00-10A0-8A42-BC0C-7FB4973ACCF2}" type="slidenum">
              <a:rPr lang="en-US" smtClean="0"/>
              <a:t>‹#›</a:t>
            </a:fld>
            <a:endParaRPr lang="en-US"/>
          </a:p>
        </p:txBody>
      </p:sp>
      <p:pic>
        <p:nvPicPr>
          <p:cNvPr id="14" name="Picture 6" descr="fiap_elemento.png">
            <a:extLst>
              <a:ext uri="{FF2B5EF4-FFF2-40B4-BE49-F238E27FC236}">
                <a16:creationId xmlns:a16="http://schemas.microsoft.com/office/drawing/2014/main" id="{C1E630A5-46CA-6F40-9553-2DE522A78E9A}"/>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181191" y="-379936"/>
            <a:ext cx="10040798" cy="5647950"/>
          </a:xfrm>
          <a:prstGeom prst="rect">
            <a:avLst/>
          </a:prstGeom>
        </p:spPr>
      </p:pic>
      <p:grpSp>
        <p:nvGrpSpPr>
          <p:cNvPr id="13" name="Group 6">
            <a:extLst>
              <a:ext uri="{FF2B5EF4-FFF2-40B4-BE49-F238E27FC236}">
                <a16:creationId xmlns:a16="http://schemas.microsoft.com/office/drawing/2014/main" id="{C452967C-D1A9-D444-90CE-2CEEE008EA2C}"/>
              </a:ext>
            </a:extLst>
          </p:cNvPr>
          <p:cNvGrpSpPr/>
          <p:nvPr userDrawn="1"/>
        </p:nvGrpSpPr>
        <p:grpSpPr>
          <a:xfrm>
            <a:off x="5806890" y="149061"/>
            <a:ext cx="884670" cy="138982"/>
            <a:chOff x="7919542" y="328894"/>
            <a:chExt cx="957000" cy="150345"/>
          </a:xfrm>
        </p:grpSpPr>
        <p:pic>
          <p:nvPicPr>
            <p:cNvPr id="15" name="Imagem 1">
              <a:extLst>
                <a:ext uri="{FF2B5EF4-FFF2-40B4-BE49-F238E27FC236}">
                  <a16:creationId xmlns:a16="http://schemas.microsoft.com/office/drawing/2014/main" id="{F7DA698C-E7F4-724B-B1B3-937C8D7B8B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6" name="Picture 9" descr="mba.png">
              <a:extLst>
                <a:ext uri="{FF2B5EF4-FFF2-40B4-BE49-F238E27FC236}">
                  <a16:creationId xmlns:a16="http://schemas.microsoft.com/office/drawing/2014/main" id="{335E9A58-E6DE-9E42-A9CF-94622145E2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Tree>
    <p:extLst>
      <p:ext uri="{BB962C8B-B14F-4D97-AF65-F5344CB8AC3E}">
        <p14:creationId xmlns:p14="http://schemas.microsoft.com/office/powerpoint/2010/main" val="14292876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8" r:id="rId12"/>
    <p:sldLayoutId id="2147483779" r:id="rId13"/>
  </p:sldLayoutIdLst>
  <p:txStyles>
    <p:titleStyle>
      <a:lvl1pPr algn="ctr" defTabSz="342715" rtl="0" eaLnBrk="1" latinLnBrk="0" hangingPunct="1">
        <a:spcBef>
          <a:spcPct val="0"/>
        </a:spcBef>
        <a:buNone/>
        <a:defRPr sz="3300" kern="1200">
          <a:solidFill>
            <a:schemeClr val="tx1"/>
          </a:solidFill>
          <a:latin typeface="+mj-lt"/>
          <a:ea typeface="+mj-ea"/>
          <a:cs typeface="+mj-cs"/>
        </a:defRPr>
      </a:lvl1pPr>
    </p:titleStyle>
    <p:bodyStyle>
      <a:lvl1pPr marL="257039" indent="-257039" algn="l" defTabSz="342715" rtl="0" eaLnBrk="1" latinLnBrk="0" hangingPunct="1">
        <a:spcBef>
          <a:spcPct val="20000"/>
        </a:spcBef>
        <a:buFont typeface="Arial"/>
        <a:buChar char="•"/>
        <a:defRPr sz="2400" kern="1200">
          <a:solidFill>
            <a:schemeClr val="tx1"/>
          </a:solidFill>
          <a:latin typeface="+mn-lt"/>
          <a:ea typeface="+mn-ea"/>
          <a:cs typeface="+mn-cs"/>
        </a:defRPr>
      </a:lvl1pPr>
      <a:lvl2pPr marL="556915" indent="-214199" algn="l" defTabSz="342715" rtl="0" eaLnBrk="1" latinLnBrk="0" hangingPunct="1">
        <a:spcBef>
          <a:spcPct val="20000"/>
        </a:spcBef>
        <a:buFont typeface="Arial"/>
        <a:buChar char="–"/>
        <a:defRPr sz="2100" kern="1200">
          <a:solidFill>
            <a:schemeClr val="tx1"/>
          </a:solidFill>
          <a:latin typeface="+mn-lt"/>
          <a:ea typeface="+mn-ea"/>
          <a:cs typeface="+mn-cs"/>
        </a:defRPr>
      </a:lvl2pPr>
      <a:lvl3pPr marL="856794" indent="-171358" algn="l" defTabSz="342715" rtl="0" eaLnBrk="1" latinLnBrk="0" hangingPunct="1">
        <a:spcBef>
          <a:spcPct val="20000"/>
        </a:spcBef>
        <a:buFont typeface="Arial"/>
        <a:buChar char="•"/>
        <a:defRPr sz="1800" kern="1200">
          <a:solidFill>
            <a:schemeClr val="tx1"/>
          </a:solidFill>
          <a:latin typeface="+mn-lt"/>
          <a:ea typeface="+mn-ea"/>
          <a:cs typeface="+mn-cs"/>
        </a:defRPr>
      </a:lvl3pPr>
      <a:lvl4pPr marL="1199509" indent="-171358" algn="l" defTabSz="342715" rtl="0" eaLnBrk="1" latinLnBrk="0" hangingPunct="1">
        <a:spcBef>
          <a:spcPct val="20000"/>
        </a:spcBef>
        <a:buFont typeface="Arial"/>
        <a:buChar char="–"/>
        <a:defRPr sz="1500" kern="1200">
          <a:solidFill>
            <a:schemeClr val="tx1"/>
          </a:solidFill>
          <a:latin typeface="+mn-lt"/>
          <a:ea typeface="+mn-ea"/>
          <a:cs typeface="+mn-cs"/>
        </a:defRPr>
      </a:lvl4pPr>
      <a:lvl5pPr marL="1542225" indent="-171358" algn="l" defTabSz="342715" rtl="0" eaLnBrk="1" latinLnBrk="0" hangingPunct="1">
        <a:spcBef>
          <a:spcPct val="20000"/>
        </a:spcBef>
        <a:buFont typeface="Arial"/>
        <a:buChar char="»"/>
        <a:defRPr sz="1500" kern="1200">
          <a:solidFill>
            <a:schemeClr val="tx1"/>
          </a:solidFill>
          <a:latin typeface="+mn-lt"/>
          <a:ea typeface="+mn-ea"/>
          <a:cs typeface="+mn-cs"/>
        </a:defRPr>
      </a:lvl5pPr>
      <a:lvl6pPr marL="1884943" indent="-171358" algn="l" defTabSz="342715" rtl="0" eaLnBrk="1" latinLnBrk="0" hangingPunct="1">
        <a:spcBef>
          <a:spcPct val="20000"/>
        </a:spcBef>
        <a:buFont typeface="Arial"/>
        <a:buChar char="•"/>
        <a:defRPr sz="1500" kern="1200">
          <a:solidFill>
            <a:schemeClr val="tx1"/>
          </a:solidFill>
          <a:latin typeface="+mn-lt"/>
          <a:ea typeface="+mn-ea"/>
          <a:cs typeface="+mn-cs"/>
        </a:defRPr>
      </a:lvl6pPr>
      <a:lvl7pPr marL="2227660" indent="-171358" algn="l" defTabSz="342715" rtl="0" eaLnBrk="1" latinLnBrk="0" hangingPunct="1">
        <a:spcBef>
          <a:spcPct val="20000"/>
        </a:spcBef>
        <a:buFont typeface="Arial"/>
        <a:buChar char="•"/>
        <a:defRPr sz="1500" kern="1200">
          <a:solidFill>
            <a:schemeClr val="tx1"/>
          </a:solidFill>
          <a:latin typeface="+mn-lt"/>
          <a:ea typeface="+mn-ea"/>
          <a:cs typeface="+mn-cs"/>
        </a:defRPr>
      </a:lvl7pPr>
      <a:lvl8pPr marL="2570378" indent="-171358" algn="l" defTabSz="342715" rtl="0" eaLnBrk="1" latinLnBrk="0" hangingPunct="1">
        <a:spcBef>
          <a:spcPct val="20000"/>
        </a:spcBef>
        <a:buFont typeface="Arial"/>
        <a:buChar char="•"/>
        <a:defRPr sz="1500" kern="1200">
          <a:solidFill>
            <a:schemeClr val="tx1"/>
          </a:solidFill>
          <a:latin typeface="+mn-lt"/>
          <a:ea typeface="+mn-ea"/>
          <a:cs typeface="+mn-cs"/>
        </a:defRPr>
      </a:lvl8pPr>
      <a:lvl9pPr marL="2913093" indent="-171358" algn="l" defTabSz="342715"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715" rtl="0" eaLnBrk="1" latinLnBrk="0" hangingPunct="1">
        <a:defRPr sz="1400" kern="1200">
          <a:solidFill>
            <a:schemeClr val="tx1"/>
          </a:solidFill>
          <a:latin typeface="+mn-lt"/>
          <a:ea typeface="+mn-ea"/>
          <a:cs typeface="+mn-cs"/>
        </a:defRPr>
      </a:lvl1pPr>
      <a:lvl2pPr marL="342715" algn="l" defTabSz="342715" rtl="0" eaLnBrk="1" latinLnBrk="0" hangingPunct="1">
        <a:defRPr sz="1400" kern="1200">
          <a:solidFill>
            <a:schemeClr val="tx1"/>
          </a:solidFill>
          <a:latin typeface="+mn-lt"/>
          <a:ea typeface="+mn-ea"/>
          <a:cs typeface="+mn-cs"/>
        </a:defRPr>
      </a:lvl2pPr>
      <a:lvl3pPr marL="685434" algn="l" defTabSz="342715" rtl="0" eaLnBrk="1" latinLnBrk="0" hangingPunct="1">
        <a:defRPr sz="1400" kern="1200">
          <a:solidFill>
            <a:schemeClr val="tx1"/>
          </a:solidFill>
          <a:latin typeface="+mn-lt"/>
          <a:ea typeface="+mn-ea"/>
          <a:cs typeface="+mn-cs"/>
        </a:defRPr>
      </a:lvl3pPr>
      <a:lvl4pPr marL="1028150" algn="l" defTabSz="342715" rtl="0" eaLnBrk="1" latinLnBrk="0" hangingPunct="1">
        <a:defRPr sz="1400" kern="1200">
          <a:solidFill>
            <a:schemeClr val="tx1"/>
          </a:solidFill>
          <a:latin typeface="+mn-lt"/>
          <a:ea typeface="+mn-ea"/>
          <a:cs typeface="+mn-cs"/>
        </a:defRPr>
      </a:lvl4pPr>
      <a:lvl5pPr marL="1370868" algn="l" defTabSz="342715" rtl="0" eaLnBrk="1" latinLnBrk="0" hangingPunct="1">
        <a:defRPr sz="1400" kern="1200">
          <a:solidFill>
            <a:schemeClr val="tx1"/>
          </a:solidFill>
          <a:latin typeface="+mn-lt"/>
          <a:ea typeface="+mn-ea"/>
          <a:cs typeface="+mn-cs"/>
        </a:defRPr>
      </a:lvl5pPr>
      <a:lvl6pPr marL="1713584" algn="l" defTabSz="342715" rtl="0" eaLnBrk="1" latinLnBrk="0" hangingPunct="1">
        <a:defRPr sz="1400" kern="1200">
          <a:solidFill>
            <a:schemeClr val="tx1"/>
          </a:solidFill>
          <a:latin typeface="+mn-lt"/>
          <a:ea typeface="+mn-ea"/>
          <a:cs typeface="+mn-cs"/>
        </a:defRPr>
      </a:lvl6pPr>
      <a:lvl7pPr marL="2056301" algn="l" defTabSz="342715" rtl="0" eaLnBrk="1" latinLnBrk="0" hangingPunct="1">
        <a:defRPr sz="1400" kern="1200">
          <a:solidFill>
            <a:schemeClr val="tx1"/>
          </a:solidFill>
          <a:latin typeface="+mn-lt"/>
          <a:ea typeface="+mn-ea"/>
          <a:cs typeface="+mn-cs"/>
        </a:defRPr>
      </a:lvl7pPr>
      <a:lvl8pPr marL="2399019" algn="l" defTabSz="342715" rtl="0" eaLnBrk="1" latinLnBrk="0" hangingPunct="1">
        <a:defRPr sz="1400" kern="1200">
          <a:solidFill>
            <a:schemeClr val="tx1"/>
          </a:solidFill>
          <a:latin typeface="+mn-lt"/>
          <a:ea typeface="+mn-ea"/>
          <a:cs typeface="+mn-cs"/>
        </a:defRPr>
      </a:lvl8pPr>
      <a:lvl9pPr marL="2741736" algn="l" defTabSz="34271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tiff"/><Relationship Id="rId7" Type="http://schemas.openxmlformats.org/officeDocument/2006/relationships/image" Target="../media/image105.tiff"/><Relationship Id="rId2" Type="http://schemas.openxmlformats.org/officeDocument/2006/relationships/image" Target="../media/image100.tiff"/><Relationship Id="rId1" Type="http://schemas.openxmlformats.org/officeDocument/2006/relationships/slideLayout" Target="../slideLayouts/slideLayout13.xml"/><Relationship Id="rId6" Type="http://schemas.openxmlformats.org/officeDocument/2006/relationships/image" Target="../media/image104.tiff"/><Relationship Id="rId5" Type="http://schemas.openxmlformats.org/officeDocument/2006/relationships/image" Target="../media/image103.tiff"/><Relationship Id="rId4" Type="http://schemas.openxmlformats.org/officeDocument/2006/relationships/image" Target="../media/image102.tiff"/></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8" Type="http://schemas.openxmlformats.org/officeDocument/2006/relationships/hyperlink" Target="https://freepngimg.com/png/21954-tie-image" TargetMode="External"/><Relationship Id="rId13" Type="http://schemas.openxmlformats.org/officeDocument/2006/relationships/image" Target="../media/image124.png"/><Relationship Id="rId3" Type="http://schemas.openxmlformats.org/officeDocument/2006/relationships/image" Target="../media/image3.png"/><Relationship Id="rId7" Type="http://schemas.openxmlformats.org/officeDocument/2006/relationships/image" Target="../media/image121.png"/><Relationship Id="rId12" Type="http://schemas.openxmlformats.org/officeDocument/2006/relationships/hyperlink" Target="https://pixabay.com/ru/%D0%B7%D0%BD%D0%B0%D1%87%D0%BE%D0%BA-%D0%BB%D0%B8%D1%86%D0%B5%D0%BD%D0%B7%D0%B8%D0%B8-%D1%8E%D1%80%D0%B8%D0%B4%D0%B8%D1%87%D0%B5%D1%81%D0%BA%D0%BE%D0%B5-%D0%B7%D0%BD%D0%B0%D1%87%D0%BE%D0%BA-2793454/" TargetMode="External"/><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hyperlink" Target="https://pixabay.com/en/call-center-call-center-agent-3102272/" TargetMode="External"/><Relationship Id="rId11" Type="http://schemas.openxmlformats.org/officeDocument/2006/relationships/image" Target="../media/image123.png"/><Relationship Id="rId5" Type="http://schemas.openxmlformats.org/officeDocument/2006/relationships/image" Target="../media/image120.png"/><Relationship Id="rId10" Type="http://schemas.openxmlformats.org/officeDocument/2006/relationships/hyperlink" Target="https://www.maxpixel.net/Computer-Icon-Icon-Windows-Pc-Icons-Windows-1971135" TargetMode="External"/><Relationship Id="rId4" Type="http://schemas.openxmlformats.org/officeDocument/2006/relationships/image" Target="../media/image4.png"/><Relationship Id="rId9" Type="http://schemas.openxmlformats.org/officeDocument/2006/relationships/image" Target="../media/image122.png"/><Relationship Id="rId14" Type="http://schemas.openxmlformats.org/officeDocument/2006/relationships/hyperlink" Target="https://2019.igem.org/Team:Munich/workspace/joshi/entrepreneurship"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4.png"/><Relationship Id="rId7" Type="http://schemas.openxmlformats.org/officeDocument/2006/relationships/hyperlink" Target="https://freesvg.org/linux-pinguino"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hyperlink" Target="https://freesvg.org/low-battery-icon-clip-art" TargetMode="External"/><Relationship Id="rId5" Type="http://schemas.openxmlformats.org/officeDocument/2006/relationships/hyperlink" Target="https://pixabay.com/en/people-icon-three-circles-simple-1085695/"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hyperlink" Target="https://svgsilh.com/image/312523.html"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0.jpe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freesvg.org/linux-pinguino" TargetMode="External"/><Relationship Id="rId3" Type="http://schemas.openxmlformats.org/officeDocument/2006/relationships/image" Target="../media/image3.png"/><Relationship Id="rId7" Type="http://schemas.openxmlformats.org/officeDocument/2006/relationships/image" Target="../media/image127.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hyperlink" Target="https://2019.igem.org/Team:Munich/workspace/joshi/entrepreneurship" TargetMode="External"/><Relationship Id="rId5" Type="http://schemas.openxmlformats.org/officeDocument/2006/relationships/image" Target="../media/image124.png"/><Relationship Id="rId10" Type="http://schemas.openxmlformats.org/officeDocument/2006/relationships/image" Target="../media/image134.png"/><Relationship Id="rId4" Type="http://schemas.openxmlformats.org/officeDocument/2006/relationships/image" Target="../media/image4.png"/><Relationship Id="rId9" Type="http://schemas.openxmlformats.org/officeDocument/2006/relationships/image" Target="../media/image133.png"/></Relationships>
</file>

<file path=ppt/slides/_rels/slide13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png"/><Relationship Id="rId7" Type="http://schemas.openxmlformats.org/officeDocument/2006/relationships/hyperlink" Target="https://www.maxpixel.net/Computer-Icon-Icon-Windows-Pc-Icons-Windows-19711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hyperlink" Target="https://pixabay.com/en/call-center-call-center-agent-3102272/" TargetMode="External"/><Relationship Id="rId10"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hyperlink" Target="https://freepngimg.com/png/21954-tie-image"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7.png"/><Relationship Id="rId4" Type="http://schemas.openxmlformats.org/officeDocument/2006/relationships/image" Target="../media/image136.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8.jpeg"/></Relationships>
</file>

<file path=ppt/slides/_rels/slide1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5.tiff"/><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cloud.google.com/compliance" TargetMode="External"/><Relationship Id="rId4" Type="http://schemas.openxmlformats.org/officeDocument/2006/relationships/hyperlink" Target="https://learn.microsoft.com/en-us/azure/complia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hyperlink" Target="https://www.whizlabs.com/blog/azure-certifications-path/"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87.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hyperlink" Target="https://www.google.com/url?sa=i&amp;url=https%3A%2F%2Fsuperabroad.in%2Fwsanction.php%3FIDNO%3DNu245579370%26cid%3D74%26m%3D1%26g%3D20&amp;psig=AOvVaw2VAx_-GTtCvofejAi1Z_5J&amp;ust=1745635635234000&amp;source=images&amp;cd=vfe&amp;opi=89978449&amp;ved=0CBQQjRxqFwoTCIjou9GV8owDFQAAAAAdAAAAABAJ"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hizlabs.com/blog/google-cloud-certification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8.tiff"/></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6858000" cy="5148263"/>
          </a:xfrm>
          <a:prstGeom prst="rect">
            <a:avLst/>
          </a:prstGeom>
        </p:spPr>
      </p:pic>
      <p:pic>
        <p:nvPicPr>
          <p:cNvPr id="4"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54" y="1018280"/>
            <a:ext cx="1809092" cy="486646"/>
          </a:xfrm>
          <a:prstGeom prst="rect">
            <a:avLst/>
          </a:prstGeom>
        </p:spPr>
      </p:pic>
      <p:pic>
        <p:nvPicPr>
          <p:cNvPr id="5" name="Picture 4"/>
          <p:cNvPicPr>
            <a:picLocks noChangeAspect="1"/>
          </p:cNvPicPr>
          <p:nvPr/>
        </p:nvPicPr>
        <p:blipFill>
          <a:blip r:embed="rId5"/>
          <a:stretch>
            <a:fillRect/>
          </a:stretch>
        </p:blipFill>
        <p:spPr>
          <a:xfrm>
            <a:off x="228814" y="253982"/>
            <a:ext cx="6400374" cy="4617686"/>
          </a:xfrm>
          <a:prstGeom prst="rect">
            <a:avLst/>
          </a:prstGeom>
        </p:spPr>
      </p:pic>
      <p:sp>
        <p:nvSpPr>
          <p:cNvPr id="6" name="TextBox 5">
            <a:extLst>
              <a:ext uri="{FF2B5EF4-FFF2-40B4-BE49-F238E27FC236}">
                <a16:creationId xmlns:a16="http://schemas.microsoft.com/office/drawing/2014/main" id="{08B35789-723B-EA96-ED70-469AB25DC1A3}"/>
              </a:ext>
            </a:extLst>
          </p:cNvPr>
          <p:cNvSpPr txBox="1"/>
          <p:nvPr/>
        </p:nvSpPr>
        <p:spPr>
          <a:xfrm>
            <a:off x="0" y="3995026"/>
            <a:ext cx="6858000" cy="630942"/>
          </a:xfrm>
          <a:prstGeom prst="rect">
            <a:avLst/>
          </a:prstGeom>
          <a:noFill/>
        </p:spPr>
        <p:txBody>
          <a:bodyPr wrap="square" lIns="91380" tIns="45690" rIns="91380" bIns="45690" rtlCol="0">
            <a:spAutoFit/>
          </a:bodyPr>
          <a:lstStyle/>
          <a:p>
            <a:pPr algn="ctr"/>
            <a:r>
              <a:rPr lang="en-US" sz="3500" dirty="0" err="1">
                <a:solidFill>
                  <a:schemeClr val="bg1"/>
                </a:solidFill>
                <a:latin typeface="Gotham HTF Light"/>
                <a:cs typeface="Gotham HTF Light"/>
              </a:rPr>
              <a:t>Segurança</a:t>
            </a:r>
            <a:r>
              <a:rPr lang="en-US" sz="3500" dirty="0">
                <a:solidFill>
                  <a:schemeClr val="bg1"/>
                </a:solidFill>
                <a:latin typeface="Gotham HTF Light"/>
                <a:cs typeface="Gotham HTF Light"/>
              </a:rPr>
              <a:t> </a:t>
            </a:r>
            <a:r>
              <a:rPr lang="en-US" sz="3500" dirty="0" err="1">
                <a:solidFill>
                  <a:schemeClr val="bg1"/>
                </a:solidFill>
                <a:latin typeface="Gotham HTF Light"/>
                <a:cs typeface="Gotham HTF Light"/>
              </a:rPr>
              <a:t>Nuvens</a:t>
            </a:r>
            <a:r>
              <a:rPr lang="en-US" sz="3500" dirty="0">
                <a:solidFill>
                  <a:schemeClr val="bg1"/>
                </a:solidFill>
                <a:latin typeface="Gotham HTF Light"/>
                <a:cs typeface="Gotham HTF Light"/>
              </a:rPr>
              <a:t> </a:t>
            </a:r>
            <a:r>
              <a:rPr lang="en-US" sz="3500" dirty="0" err="1">
                <a:solidFill>
                  <a:schemeClr val="bg1"/>
                </a:solidFill>
                <a:latin typeface="Gotham HTF Light"/>
                <a:cs typeface="Gotham HTF Light"/>
              </a:rPr>
              <a:t>Públicas</a:t>
            </a:r>
            <a:endParaRPr lang="en-US" sz="3500" dirty="0">
              <a:solidFill>
                <a:schemeClr val="bg1"/>
              </a:solidFill>
              <a:latin typeface="Gotham HTF Light"/>
              <a:cs typeface="Gotham HTF Light"/>
            </a:endParaRPr>
          </a:p>
        </p:txBody>
      </p:sp>
    </p:spTree>
    <p:extLst>
      <p:ext uri="{BB962C8B-B14F-4D97-AF65-F5344CB8AC3E}">
        <p14:creationId xmlns:p14="http://schemas.microsoft.com/office/powerpoint/2010/main" val="1738070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DE07F75B-A02A-C6CB-43FA-19AD9E3AF3A2}"/>
            </a:ext>
          </a:extLst>
        </p:cNvPr>
        <p:cNvGrpSpPr/>
        <p:nvPr/>
      </p:nvGrpSpPr>
      <p:grpSpPr>
        <a:xfrm>
          <a:off x="0" y="0"/>
          <a:ext cx="0" cy="0"/>
          <a:chOff x="0" y="0"/>
          <a:chExt cx="0" cy="0"/>
        </a:xfrm>
      </p:grpSpPr>
      <p:sp>
        <p:nvSpPr>
          <p:cNvPr id="2" name="Google Shape;121;p11">
            <a:extLst>
              <a:ext uri="{FF2B5EF4-FFF2-40B4-BE49-F238E27FC236}">
                <a16:creationId xmlns:a16="http://schemas.microsoft.com/office/drawing/2014/main" id="{0486AEB0-A62E-B1D4-0459-3ABFD100239E}"/>
              </a:ext>
            </a:extLst>
          </p:cNvPr>
          <p:cNvSpPr txBox="1">
            <a:spLocks/>
          </p:cNvSpPr>
          <p:nvPr/>
        </p:nvSpPr>
        <p:spPr>
          <a:xfrm>
            <a:off x="1592036" y="3224801"/>
            <a:ext cx="3820331" cy="297844"/>
          </a:xfrm>
          <a:prstGeom prst="rect">
            <a:avLst/>
          </a:prstGeom>
          <a:noFill/>
          <a:ln>
            <a:noFill/>
          </a:ln>
        </p:spPr>
        <p:txBody>
          <a:bodyPr spcFirstLastPara="1" vert="horz" wrap="square" lIns="51427" tIns="25706" rIns="51427" bIns="25706" rtlCol="0" anchor="t" anchorCtr="0">
            <a:normAutofit fontScale="85000" lnSpcReduction="20000"/>
          </a:bodyPr>
          <a:lstStyle>
            <a:defPPr>
              <a:defRPr lang="en-US"/>
            </a:defPPr>
            <a:lvl1pPr indent="0" algn="just" defTabSz="342715">
              <a:lnSpc>
                <a:spcPct val="90000"/>
              </a:lnSpc>
              <a:spcBef>
                <a:spcPts val="563"/>
              </a:spcBef>
              <a:buSzPts val="2800"/>
              <a:buFont typeface="Arial"/>
              <a:buNone/>
              <a:defRPr sz="1800"/>
            </a:lvl1pPr>
            <a:lvl2pPr marL="556915" indent="-214199" defTabSz="342715">
              <a:spcBef>
                <a:spcPct val="20000"/>
              </a:spcBef>
              <a:buFont typeface="Arial"/>
              <a:buChar char="–"/>
              <a:defRPr sz="2100"/>
            </a:lvl2pPr>
            <a:lvl3pPr marL="856794" indent="-171358" defTabSz="342715">
              <a:spcBef>
                <a:spcPct val="20000"/>
              </a:spcBef>
              <a:buFont typeface="Arial"/>
              <a:buChar char="•"/>
              <a:defRPr sz="1800"/>
            </a:lvl3pPr>
            <a:lvl4pPr marL="1199509" indent="-171358" defTabSz="342715">
              <a:spcBef>
                <a:spcPct val="20000"/>
              </a:spcBef>
              <a:buFont typeface="Arial"/>
              <a:buChar char="–"/>
              <a:defRPr sz="1500"/>
            </a:lvl4pPr>
            <a:lvl5pPr marL="1542225" indent="-171358" defTabSz="342715">
              <a:spcBef>
                <a:spcPct val="20000"/>
              </a:spcBef>
              <a:buFont typeface="Arial"/>
              <a:buChar char="»"/>
              <a:defRPr sz="1500"/>
            </a:lvl5pPr>
            <a:lvl6pPr marL="1884943" indent="-171358" defTabSz="342715">
              <a:spcBef>
                <a:spcPct val="20000"/>
              </a:spcBef>
              <a:buFont typeface="Arial"/>
              <a:buChar char="•"/>
              <a:defRPr sz="1500"/>
            </a:lvl6pPr>
            <a:lvl7pPr marL="2227660" indent="-171358" defTabSz="342715">
              <a:spcBef>
                <a:spcPct val="20000"/>
              </a:spcBef>
              <a:buFont typeface="Arial"/>
              <a:buChar char="•"/>
              <a:defRPr sz="1500"/>
            </a:lvl7pPr>
            <a:lvl8pPr marL="2570378" indent="-171358" defTabSz="342715">
              <a:spcBef>
                <a:spcPct val="20000"/>
              </a:spcBef>
              <a:buFont typeface="Arial"/>
              <a:buChar char="•"/>
              <a:defRPr sz="1500"/>
            </a:lvl8pPr>
            <a:lvl9pPr marL="2913093" indent="-171358" defTabSz="342715">
              <a:spcBef>
                <a:spcPct val="20000"/>
              </a:spcBef>
              <a:buFont typeface="Arial"/>
              <a:buChar char="•"/>
              <a:defRPr sz="1500"/>
            </a:lvl9pPr>
          </a:lstStyle>
          <a:p>
            <a:pPr algn="r"/>
            <a:r>
              <a:rPr lang="en-US"/>
              <a:t>Paulo Freire</a:t>
            </a:r>
            <a:endParaRPr lang="pt-BR" dirty="0"/>
          </a:p>
        </p:txBody>
      </p:sp>
      <p:sp>
        <p:nvSpPr>
          <p:cNvPr id="4" name="TextBox 3">
            <a:extLst>
              <a:ext uri="{FF2B5EF4-FFF2-40B4-BE49-F238E27FC236}">
                <a16:creationId xmlns:a16="http://schemas.microsoft.com/office/drawing/2014/main" id="{ADDA1A42-7598-C34F-49C4-EB2EE1777066}"/>
              </a:ext>
            </a:extLst>
          </p:cNvPr>
          <p:cNvSpPr txBox="1"/>
          <p:nvPr/>
        </p:nvSpPr>
        <p:spPr>
          <a:xfrm>
            <a:off x="1170522" y="1857154"/>
            <a:ext cx="4241845" cy="1256556"/>
          </a:xfrm>
          <a:prstGeom prst="rect">
            <a:avLst/>
          </a:prstGeom>
          <a:noFill/>
          <a:ln>
            <a:noFill/>
          </a:ln>
        </p:spPr>
        <p:txBody>
          <a:bodyPr spcFirstLastPara="1" vert="horz" wrap="square" lIns="51427" tIns="25706" rIns="51427" bIns="25706" rtlCol="0" anchor="t" anchorCtr="0">
            <a:normAutofit/>
          </a:bodyPr>
          <a:lstStyle>
            <a:lvl1pPr indent="0" algn="just" defTabSz="342715">
              <a:lnSpc>
                <a:spcPct val="90000"/>
              </a:lnSpc>
              <a:spcBef>
                <a:spcPts val="563"/>
              </a:spcBef>
              <a:buSzPts val="2800"/>
              <a:buFont typeface="Arial"/>
              <a:buNone/>
              <a:defRPr sz="1800"/>
            </a:lvl1pPr>
            <a:lvl2pPr marL="556915" indent="-214199" defTabSz="342715">
              <a:spcBef>
                <a:spcPct val="20000"/>
              </a:spcBef>
              <a:buFont typeface="Arial"/>
              <a:buChar char="–"/>
              <a:defRPr sz="2100"/>
            </a:lvl2pPr>
            <a:lvl3pPr marL="856794" indent="-171358" defTabSz="342715">
              <a:spcBef>
                <a:spcPct val="20000"/>
              </a:spcBef>
              <a:buFont typeface="Arial"/>
              <a:buChar char="•"/>
              <a:defRPr sz="1800"/>
            </a:lvl3pPr>
            <a:lvl4pPr marL="1199509" indent="-171358" defTabSz="342715">
              <a:spcBef>
                <a:spcPct val="20000"/>
              </a:spcBef>
              <a:buFont typeface="Arial"/>
              <a:buChar char="–"/>
              <a:defRPr sz="1500"/>
            </a:lvl4pPr>
            <a:lvl5pPr marL="1542225" indent="-171358" defTabSz="342715">
              <a:spcBef>
                <a:spcPct val="20000"/>
              </a:spcBef>
              <a:buFont typeface="Arial"/>
              <a:buChar char="»"/>
              <a:defRPr sz="1500"/>
            </a:lvl5pPr>
            <a:lvl6pPr marL="1884943" indent="-171358" defTabSz="342715">
              <a:spcBef>
                <a:spcPct val="20000"/>
              </a:spcBef>
              <a:buFont typeface="Arial"/>
              <a:buChar char="•"/>
              <a:defRPr sz="1500"/>
            </a:lvl6pPr>
            <a:lvl7pPr marL="2227660" indent="-171358" defTabSz="342715">
              <a:spcBef>
                <a:spcPct val="20000"/>
              </a:spcBef>
              <a:buFont typeface="Arial"/>
              <a:buChar char="•"/>
              <a:defRPr sz="1500"/>
            </a:lvl7pPr>
            <a:lvl8pPr marL="2570378" indent="-171358" defTabSz="342715">
              <a:spcBef>
                <a:spcPct val="20000"/>
              </a:spcBef>
              <a:buFont typeface="Arial"/>
              <a:buChar char="•"/>
              <a:defRPr sz="1500"/>
            </a:lvl8pPr>
            <a:lvl9pPr marL="2913093" indent="-171358" defTabSz="342715">
              <a:spcBef>
                <a:spcPct val="20000"/>
              </a:spcBef>
              <a:buFont typeface="Arial"/>
              <a:buChar char="•"/>
              <a:defRPr sz="1500"/>
            </a:lvl9pPr>
          </a:lstStyle>
          <a:p>
            <a:r>
              <a:rPr lang="en-US" dirty="0"/>
              <a:t>“O </a:t>
            </a:r>
            <a:r>
              <a:rPr lang="en-US" dirty="0" err="1"/>
              <a:t>objetivo</a:t>
            </a:r>
            <a:r>
              <a:rPr lang="en-US" dirty="0"/>
              <a:t> do </a:t>
            </a:r>
            <a:r>
              <a:rPr lang="en-US" dirty="0">
                <a:solidFill>
                  <a:srgbClr val="FF2F92"/>
                </a:solidFill>
              </a:rPr>
              <a:t>professor</a:t>
            </a:r>
            <a:r>
              <a:rPr lang="en-US" dirty="0"/>
              <a:t> </a:t>
            </a:r>
            <a:r>
              <a:rPr lang="en-US" dirty="0" err="1"/>
              <a:t>já</a:t>
            </a:r>
            <a:r>
              <a:rPr lang="en-US" dirty="0"/>
              <a:t> </a:t>
            </a:r>
            <a:r>
              <a:rPr lang="en-US" dirty="0" err="1"/>
              <a:t>não</a:t>
            </a:r>
            <a:r>
              <a:rPr lang="en-US" dirty="0"/>
              <a:t> </a:t>
            </a:r>
            <a:r>
              <a:rPr lang="en-US" dirty="0" err="1"/>
              <a:t>é</a:t>
            </a:r>
            <a:r>
              <a:rPr lang="en-US" dirty="0"/>
              <a:t> </a:t>
            </a:r>
            <a:r>
              <a:rPr lang="en-US" dirty="0" err="1"/>
              <a:t>transferir</a:t>
            </a:r>
            <a:r>
              <a:rPr lang="en-US" dirty="0"/>
              <a:t> o </a:t>
            </a:r>
            <a:r>
              <a:rPr lang="en-US" dirty="0" err="1"/>
              <a:t>conhecimento</a:t>
            </a:r>
            <a:r>
              <a:rPr lang="en-US" dirty="0"/>
              <a:t>, mas sim </a:t>
            </a:r>
            <a:r>
              <a:rPr lang="en-US" dirty="0" err="1"/>
              <a:t>criar</a:t>
            </a:r>
            <a:r>
              <a:rPr lang="en-US" dirty="0"/>
              <a:t> as </a:t>
            </a:r>
            <a:r>
              <a:rPr lang="en-US" dirty="0" err="1"/>
              <a:t>possibilidades</a:t>
            </a:r>
            <a:r>
              <a:rPr lang="en-US" dirty="0"/>
              <a:t> para a </a:t>
            </a:r>
            <a:r>
              <a:rPr lang="en-US" dirty="0" err="1"/>
              <a:t>sua</a:t>
            </a:r>
            <a:r>
              <a:rPr lang="en-US" dirty="0"/>
              <a:t> </a:t>
            </a:r>
            <a:r>
              <a:rPr lang="en-US" dirty="0" err="1"/>
              <a:t>própria</a:t>
            </a:r>
            <a:r>
              <a:rPr lang="en-US" dirty="0"/>
              <a:t> </a:t>
            </a:r>
            <a:r>
              <a:rPr lang="en-US" dirty="0" err="1"/>
              <a:t>produção</a:t>
            </a:r>
            <a:r>
              <a:rPr lang="en-US" dirty="0"/>
              <a:t> </a:t>
            </a:r>
            <a:r>
              <a:rPr lang="en-US" dirty="0" err="1"/>
              <a:t>ou</a:t>
            </a:r>
            <a:r>
              <a:rPr lang="en-US" dirty="0"/>
              <a:t> a </a:t>
            </a:r>
            <a:r>
              <a:rPr lang="en-US" dirty="0" err="1"/>
              <a:t>sua</a:t>
            </a:r>
            <a:r>
              <a:rPr lang="en-US" dirty="0"/>
              <a:t> </a:t>
            </a:r>
            <a:r>
              <a:rPr lang="en-US" dirty="0" err="1"/>
              <a:t>construção</a:t>
            </a:r>
            <a:r>
              <a:rPr lang="en-US" dirty="0"/>
              <a:t>.”</a:t>
            </a:r>
          </a:p>
        </p:txBody>
      </p:sp>
    </p:spTree>
    <p:extLst>
      <p:ext uri="{BB962C8B-B14F-4D97-AF65-F5344CB8AC3E}">
        <p14:creationId xmlns:p14="http://schemas.microsoft.com/office/powerpoint/2010/main" val="13681406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d7b935984f_0_1900"/>
          <p:cNvSpPr txBox="1">
            <a:spLocks noGrp="1"/>
          </p:cNvSpPr>
          <p:nvPr>
            <p:ph type="body" idx="1"/>
          </p:nvPr>
        </p:nvSpPr>
        <p:spPr>
          <a:xfrm>
            <a:off x="428099" y="1426153"/>
            <a:ext cx="6215566"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Automação</a:t>
            </a:r>
            <a:endParaRPr dirty="0"/>
          </a:p>
          <a:p>
            <a:pPr marL="642937" lvl="1" indent="-342900">
              <a:lnSpc>
                <a:spcPct val="90000"/>
              </a:lnSpc>
              <a:spcBef>
                <a:spcPts val="0"/>
              </a:spcBef>
              <a:buSzPts val="2400"/>
              <a:buFont typeface="Arial" panose="020B0604020202020204" pitchFamily="34" charset="0"/>
              <a:buChar char="•"/>
            </a:pPr>
            <a:r>
              <a:rPr lang="pt-BR" sz="1800" dirty="0"/>
              <a:t>Ligar e Desligar servidores automaticamente</a:t>
            </a:r>
            <a:endParaRPr sz="1800" dirty="0"/>
          </a:p>
          <a:p>
            <a:pPr marL="642937" lvl="1" indent="-342900">
              <a:lnSpc>
                <a:spcPct val="90000"/>
              </a:lnSpc>
              <a:spcBef>
                <a:spcPts val="0"/>
              </a:spcBef>
              <a:buSzPts val="2400"/>
              <a:buFont typeface="Arial" panose="020B0604020202020204" pitchFamily="34" charset="0"/>
              <a:buChar char="•"/>
            </a:pPr>
            <a:r>
              <a:rPr lang="pt-BR" sz="1800" i="1" dirty="0"/>
              <a:t>Triggers</a:t>
            </a:r>
            <a:r>
              <a:rPr lang="pt-BR" sz="1800" dirty="0"/>
              <a:t> para </a:t>
            </a:r>
            <a:r>
              <a:rPr lang="pt-BR" sz="1800" i="1" dirty="0"/>
              <a:t>Auto </a:t>
            </a:r>
            <a:r>
              <a:rPr lang="pt-BR" sz="1800" i="1" dirty="0" err="1"/>
              <a:t>Scaling</a:t>
            </a:r>
            <a:r>
              <a:rPr lang="pt-BR" sz="1800" i="1" dirty="0"/>
              <a:t> </a:t>
            </a:r>
            <a:r>
              <a:rPr lang="pt-BR" sz="1800" dirty="0"/>
              <a:t>(escalabilidade)</a:t>
            </a:r>
            <a:endParaRPr sz="1800" dirty="0"/>
          </a:p>
          <a:p>
            <a:pPr marL="642937" lvl="1" indent="-342900">
              <a:lnSpc>
                <a:spcPct val="90000"/>
              </a:lnSpc>
              <a:spcBef>
                <a:spcPts val="0"/>
              </a:spcBef>
              <a:buSzPts val="2400"/>
              <a:buFont typeface="Arial" panose="020B0604020202020204" pitchFamily="34" charset="0"/>
              <a:buChar char="•"/>
            </a:pPr>
            <a:r>
              <a:rPr lang="pt-BR" sz="1800" dirty="0"/>
              <a:t>Infraestrutura como Código</a:t>
            </a:r>
            <a:endParaRPr sz="1800" dirty="0"/>
          </a:p>
          <a:p>
            <a:pPr marL="642937" lvl="1" indent="-342900">
              <a:lnSpc>
                <a:spcPct val="90000"/>
              </a:lnSpc>
              <a:spcBef>
                <a:spcPts val="0"/>
              </a:spcBef>
              <a:buSzPts val="2400"/>
              <a:buFont typeface="Arial" panose="020B0604020202020204" pitchFamily="34" charset="0"/>
              <a:buChar char="•"/>
            </a:pPr>
            <a:r>
              <a:rPr lang="pt-BR" sz="1800" i="1" dirty="0"/>
              <a:t>Pipelines</a:t>
            </a:r>
            <a:r>
              <a:rPr lang="pt-BR" sz="1800" dirty="0"/>
              <a:t> de CI/CD (</a:t>
            </a:r>
            <a:r>
              <a:rPr lang="pt-BR" sz="1800" dirty="0" err="1"/>
              <a:t>Continuous</a:t>
            </a:r>
            <a:r>
              <a:rPr lang="pt-BR" sz="1800" dirty="0"/>
              <a:t> </a:t>
            </a:r>
            <a:r>
              <a:rPr lang="pt-BR" sz="1800" dirty="0" err="1"/>
              <a:t>Integration</a:t>
            </a:r>
            <a:r>
              <a:rPr lang="pt-BR" sz="1800" dirty="0"/>
              <a:t> / Delivery)</a:t>
            </a:r>
            <a:endParaRPr sz="1800" dirty="0"/>
          </a:p>
          <a:p>
            <a:pPr marL="642937" lvl="1" indent="-342900">
              <a:lnSpc>
                <a:spcPct val="90000"/>
              </a:lnSpc>
              <a:spcBef>
                <a:spcPts val="0"/>
              </a:spcBef>
              <a:buSzPts val="2400"/>
              <a:buFont typeface="Arial" panose="020B0604020202020204" pitchFamily="34" charset="0"/>
              <a:buChar char="•"/>
            </a:pPr>
            <a:r>
              <a:rPr lang="pt-BR" sz="1800" dirty="0"/>
              <a:t>Automações de Segurança</a:t>
            </a:r>
            <a:endParaRPr sz="1800" dirty="0"/>
          </a:p>
          <a:p>
            <a:pPr marL="514350" lvl="1" indent="-128588">
              <a:lnSpc>
                <a:spcPct val="90000"/>
              </a:lnSpc>
              <a:spcBef>
                <a:spcPts val="0"/>
              </a:spcBef>
              <a:buSzPts val="2400"/>
              <a:buNone/>
            </a:pPr>
            <a:endParaRPr dirty="0"/>
          </a:p>
          <a:p>
            <a:pPr marL="28575" indent="0">
              <a:lnSpc>
                <a:spcPct val="90000"/>
              </a:lnSpc>
              <a:spcBef>
                <a:spcPts val="0"/>
              </a:spcBef>
              <a:buSzPts val="2800"/>
              <a:buNone/>
            </a:pPr>
            <a:endParaRPr dirty="0"/>
          </a:p>
        </p:txBody>
      </p:sp>
      <p:sp>
        <p:nvSpPr>
          <p:cNvPr id="620" name="Google Shape;620;gd7b935984f_0_1900"/>
          <p:cNvSpPr txBox="1">
            <a:spLocks noGrp="1"/>
          </p:cNvSpPr>
          <p:nvPr>
            <p:ph type="title"/>
          </p:nvPr>
        </p:nvSpPr>
        <p:spPr>
          <a:xfrm>
            <a:off x="1992086" y="866933"/>
            <a:ext cx="46515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885872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7b11f3007e_0_286"/>
          <p:cNvSpPr txBox="1">
            <a:spLocks noGrp="1"/>
          </p:cNvSpPr>
          <p:nvPr>
            <p:ph type="body" idx="1"/>
          </p:nvPr>
        </p:nvSpPr>
        <p:spPr>
          <a:xfrm>
            <a:off x="305635" y="1680867"/>
            <a:ext cx="6452973"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Pagamento apenas pelos recursos utilizados, pelo tempo utilizado:</a:t>
            </a:r>
            <a:endParaRPr dirty="0"/>
          </a:p>
          <a:p>
            <a:pPr marL="900112" lvl="1" indent="-342900">
              <a:lnSpc>
                <a:spcPct val="90000"/>
              </a:lnSpc>
              <a:spcBef>
                <a:spcPts val="0"/>
              </a:spcBef>
              <a:buSzPts val="2400"/>
              <a:buFont typeface="Arial" panose="020B0604020202020204" pitchFamily="34" charset="0"/>
              <a:buChar char="•"/>
            </a:pPr>
            <a:r>
              <a:rPr lang="pt-BR" dirty="0"/>
              <a:t>Pagamentos de recursos, por hora, minutos ou até frações de segundos</a:t>
            </a:r>
            <a:endParaRPr dirty="0"/>
          </a:p>
          <a:p>
            <a:pPr marL="900112" lvl="1" indent="-342900">
              <a:lnSpc>
                <a:spcPct val="90000"/>
              </a:lnSpc>
              <a:spcBef>
                <a:spcPts val="0"/>
              </a:spcBef>
              <a:buSzPts val="2400"/>
              <a:buFont typeface="Arial" panose="020B0604020202020204" pitchFamily="34" charset="0"/>
              <a:buChar char="•"/>
            </a:pPr>
            <a:r>
              <a:rPr lang="pt-BR" dirty="0"/>
              <a:t>Sem contratos mínimos</a:t>
            </a:r>
            <a:endParaRPr dirty="0"/>
          </a:p>
          <a:p>
            <a:pPr marL="900112" lvl="1" indent="-342900">
              <a:lnSpc>
                <a:spcPct val="90000"/>
              </a:lnSpc>
              <a:spcBef>
                <a:spcPts val="0"/>
              </a:spcBef>
              <a:buSzPts val="2400"/>
              <a:buFont typeface="Arial" panose="020B0604020202020204" pitchFamily="34" charset="0"/>
              <a:buChar char="•"/>
            </a:pPr>
            <a:r>
              <a:rPr lang="pt-BR" dirty="0"/>
              <a:t>Sem compromisso</a:t>
            </a:r>
            <a:endParaRPr dirty="0"/>
          </a:p>
          <a:p>
            <a:pPr marL="900112" lvl="1" indent="-342900">
              <a:lnSpc>
                <a:spcPct val="90000"/>
              </a:lnSpc>
              <a:spcBef>
                <a:spcPts val="0"/>
              </a:spcBef>
              <a:buSzPts val="2400"/>
              <a:buFont typeface="Arial" panose="020B0604020202020204" pitchFamily="34" charset="0"/>
              <a:buChar char="•"/>
            </a:pPr>
            <a:r>
              <a:rPr lang="pt-BR" dirty="0"/>
              <a:t>Não existe a necessidade de investir na construção de datacenters</a:t>
            </a:r>
            <a:endParaRPr dirty="0"/>
          </a:p>
        </p:txBody>
      </p:sp>
      <p:sp>
        <p:nvSpPr>
          <p:cNvPr id="670" name="Google Shape;670;g7b11f3007e_0_28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71" name="Google Shape;671;g7b11f3007e_0_286"/>
          <p:cNvSpPr/>
          <p:nvPr/>
        </p:nvSpPr>
        <p:spPr>
          <a:xfrm>
            <a:off x="4227355" y="1084134"/>
            <a:ext cx="241631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Preço conforme a utilização</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1674881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7b11f3007e_0_292"/>
          <p:cNvSpPr txBox="1">
            <a:spLocks noGrp="1"/>
          </p:cNvSpPr>
          <p:nvPr>
            <p:ph type="body" idx="1"/>
          </p:nvPr>
        </p:nvSpPr>
        <p:spPr>
          <a:xfrm>
            <a:off x="579335" y="1708534"/>
            <a:ext cx="5827950"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dirty="0"/>
              <a:t>Contratos de grande volume com fornecedores:</a:t>
            </a:r>
            <a:endParaRPr dirty="0"/>
          </a:p>
          <a:p>
            <a:pPr marL="900112" lvl="1" indent="-342900">
              <a:lnSpc>
                <a:spcPct val="90000"/>
              </a:lnSpc>
              <a:spcBef>
                <a:spcPts val="0"/>
              </a:spcBef>
              <a:buSzPts val="2400"/>
              <a:buFont typeface="Arial" panose="020B0604020202020204" pitchFamily="34" charset="0"/>
              <a:buChar char="•"/>
            </a:pPr>
            <a:r>
              <a:rPr lang="pt-BR" i="1" dirty="0"/>
              <a:t>Hardware</a:t>
            </a:r>
            <a:endParaRPr i="1" dirty="0"/>
          </a:p>
          <a:p>
            <a:pPr marL="900112" lvl="1" indent="-342900">
              <a:lnSpc>
                <a:spcPct val="90000"/>
              </a:lnSpc>
              <a:spcBef>
                <a:spcPts val="0"/>
              </a:spcBef>
              <a:buSzPts val="2400"/>
              <a:buFont typeface="Arial" panose="020B0604020202020204" pitchFamily="34" charset="0"/>
              <a:buChar char="•"/>
            </a:pPr>
            <a:r>
              <a:rPr lang="pt-BR" dirty="0"/>
              <a:t>Licenças</a:t>
            </a:r>
            <a:endParaRPr dirty="0"/>
          </a:p>
          <a:p>
            <a:pPr marL="900112" lvl="1" indent="-342900">
              <a:lnSpc>
                <a:spcPct val="90000"/>
              </a:lnSpc>
              <a:spcBef>
                <a:spcPts val="0"/>
              </a:spcBef>
              <a:buSzPts val="2400"/>
              <a:buFont typeface="Arial" panose="020B0604020202020204" pitchFamily="34" charset="0"/>
              <a:buChar char="•"/>
            </a:pPr>
            <a:r>
              <a:rPr lang="pt-BR" dirty="0"/>
              <a:t>Banco de Dados</a:t>
            </a:r>
            <a:endParaRPr dirty="0"/>
          </a:p>
          <a:p>
            <a:pPr marL="771525"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Ganhos operacionais repassados para os usuários</a:t>
            </a:r>
            <a:endParaRPr dirty="0"/>
          </a:p>
        </p:txBody>
      </p:sp>
      <p:sp>
        <p:nvSpPr>
          <p:cNvPr id="677" name="Google Shape;677;g7b11f3007e_0_29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78" name="Google Shape;678;g7b11f3007e_0_292"/>
          <p:cNvSpPr/>
          <p:nvPr/>
        </p:nvSpPr>
        <p:spPr>
          <a:xfrm>
            <a:off x="4904235" y="1084134"/>
            <a:ext cx="1739431"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Economia de escala</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1173939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3805" y="911807"/>
            <a:ext cx="2402645" cy="473206"/>
          </a:xfrm>
          <a:prstGeom prst="rect">
            <a:avLst/>
          </a:prstGeom>
          <a:noFill/>
        </p:spPr>
        <p:txBody>
          <a:bodyPr wrap="none" rtlCol="0">
            <a:spAutoFit/>
          </a:bodyPr>
          <a:lstStyle/>
          <a:p>
            <a:r>
              <a:rPr lang="en-US" sz="2475" dirty="0">
                <a:latin typeface="Calibri" panose="020F0502020204030204" pitchFamily="34" charset="0"/>
                <a:cs typeface="Calibri" panose="020F0502020204030204" pitchFamily="34" charset="0"/>
              </a:rPr>
              <a:t>Cloud Economics</a:t>
            </a:r>
            <a:endParaRPr lang="en-US" sz="900" dirty="0">
              <a:solidFill>
                <a:schemeClr val="tx2"/>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793F339-7E12-E849-97C1-95AD8538EAEA}"/>
              </a:ext>
            </a:extLst>
          </p:cNvPr>
          <p:cNvPicPr>
            <a:picLocks noChangeAspect="1"/>
          </p:cNvPicPr>
          <p:nvPr/>
        </p:nvPicPr>
        <p:blipFill>
          <a:blip r:embed="rId2"/>
          <a:stretch>
            <a:fillRect/>
          </a:stretch>
        </p:blipFill>
        <p:spPr>
          <a:xfrm>
            <a:off x="1370879" y="1504283"/>
            <a:ext cx="1317422" cy="1317422"/>
          </a:xfrm>
          <a:prstGeom prst="rect">
            <a:avLst/>
          </a:prstGeom>
        </p:spPr>
      </p:pic>
      <p:pic>
        <p:nvPicPr>
          <p:cNvPr id="12" name="Picture 11">
            <a:extLst>
              <a:ext uri="{FF2B5EF4-FFF2-40B4-BE49-F238E27FC236}">
                <a16:creationId xmlns:a16="http://schemas.microsoft.com/office/drawing/2014/main" id="{32C9D4CA-1800-894A-80FB-6216419D75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0739" y="1612490"/>
            <a:ext cx="1016581" cy="1016581"/>
          </a:xfrm>
          <a:prstGeom prst="rect">
            <a:avLst/>
          </a:prstGeom>
        </p:spPr>
      </p:pic>
      <p:pic>
        <p:nvPicPr>
          <p:cNvPr id="15" name="Picture 14">
            <a:extLst>
              <a:ext uri="{FF2B5EF4-FFF2-40B4-BE49-F238E27FC236}">
                <a16:creationId xmlns:a16="http://schemas.microsoft.com/office/drawing/2014/main" id="{DD9F4F96-40F2-7949-8BA8-94515490BF20}"/>
              </a:ext>
            </a:extLst>
          </p:cNvPr>
          <p:cNvPicPr>
            <a:picLocks noChangeAspect="1"/>
          </p:cNvPicPr>
          <p:nvPr/>
        </p:nvPicPr>
        <p:blipFill>
          <a:blip r:embed="rId4"/>
          <a:stretch>
            <a:fillRect/>
          </a:stretch>
        </p:blipFill>
        <p:spPr>
          <a:xfrm>
            <a:off x="1468659" y="2735034"/>
            <a:ext cx="1317422" cy="1317422"/>
          </a:xfrm>
          <a:prstGeom prst="rect">
            <a:avLst/>
          </a:prstGeom>
        </p:spPr>
      </p:pic>
      <p:pic>
        <p:nvPicPr>
          <p:cNvPr id="17" name="Picture 16">
            <a:extLst>
              <a:ext uri="{FF2B5EF4-FFF2-40B4-BE49-F238E27FC236}">
                <a16:creationId xmlns:a16="http://schemas.microsoft.com/office/drawing/2014/main" id="{C5853CC1-4552-D345-8577-CB5DAA762B52}"/>
              </a:ext>
            </a:extLst>
          </p:cNvPr>
          <p:cNvPicPr>
            <a:picLocks noChangeAspect="1"/>
          </p:cNvPicPr>
          <p:nvPr/>
        </p:nvPicPr>
        <p:blipFill>
          <a:blip r:embed="rId5"/>
          <a:stretch>
            <a:fillRect/>
          </a:stretch>
        </p:blipFill>
        <p:spPr>
          <a:xfrm>
            <a:off x="2651682" y="2641116"/>
            <a:ext cx="1317422" cy="1317422"/>
          </a:xfrm>
          <a:prstGeom prst="rect">
            <a:avLst/>
          </a:prstGeom>
        </p:spPr>
      </p:pic>
      <p:pic>
        <p:nvPicPr>
          <p:cNvPr id="18" name="Picture 17">
            <a:extLst>
              <a:ext uri="{FF2B5EF4-FFF2-40B4-BE49-F238E27FC236}">
                <a16:creationId xmlns:a16="http://schemas.microsoft.com/office/drawing/2014/main" id="{4198C9EE-BC2A-F74C-AB2A-E9A9C84460DA}"/>
              </a:ext>
            </a:extLst>
          </p:cNvPr>
          <p:cNvPicPr>
            <a:picLocks noChangeAspect="1"/>
          </p:cNvPicPr>
          <p:nvPr/>
        </p:nvPicPr>
        <p:blipFill>
          <a:blip r:embed="rId6"/>
          <a:stretch>
            <a:fillRect/>
          </a:stretch>
        </p:blipFill>
        <p:spPr>
          <a:xfrm>
            <a:off x="3938390" y="2641116"/>
            <a:ext cx="1317422" cy="1317422"/>
          </a:xfrm>
          <a:prstGeom prst="rect">
            <a:avLst/>
          </a:prstGeom>
        </p:spPr>
      </p:pic>
      <p:pic>
        <p:nvPicPr>
          <p:cNvPr id="19" name="Picture 18">
            <a:extLst>
              <a:ext uri="{FF2B5EF4-FFF2-40B4-BE49-F238E27FC236}">
                <a16:creationId xmlns:a16="http://schemas.microsoft.com/office/drawing/2014/main" id="{BD409911-5D7C-7544-9C1E-32E05B19E1B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10670" y="1775700"/>
            <a:ext cx="775780" cy="701074"/>
          </a:xfrm>
          <a:prstGeom prst="rect">
            <a:avLst/>
          </a:prstGeom>
        </p:spPr>
      </p:pic>
      <p:sp>
        <p:nvSpPr>
          <p:cNvPr id="20" name="TextBox 19">
            <a:extLst>
              <a:ext uri="{FF2B5EF4-FFF2-40B4-BE49-F238E27FC236}">
                <a16:creationId xmlns:a16="http://schemas.microsoft.com/office/drawing/2014/main" id="{8282D9CC-A62E-9749-AF69-6F5B9E24ED26}"/>
              </a:ext>
            </a:extLst>
          </p:cNvPr>
          <p:cNvSpPr txBox="1"/>
          <p:nvPr/>
        </p:nvSpPr>
        <p:spPr>
          <a:xfrm>
            <a:off x="1612327" y="2497847"/>
            <a:ext cx="1053535" cy="253916"/>
          </a:xfrm>
          <a:prstGeom prst="rect">
            <a:avLst/>
          </a:prstGeom>
          <a:noFill/>
        </p:spPr>
        <p:txBody>
          <a:bodyPr wrap="square" rtlCol="0">
            <a:spAutoFit/>
          </a:bodyPr>
          <a:lstStyle/>
          <a:p>
            <a:r>
              <a:rPr lang="en-BR" sz="1050" dirty="0"/>
              <a:t>Right Sizing</a:t>
            </a:r>
          </a:p>
        </p:txBody>
      </p:sp>
      <p:sp>
        <p:nvSpPr>
          <p:cNvPr id="21" name="TextBox 20">
            <a:extLst>
              <a:ext uri="{FF2B5EF4-FFF2-40B4-BE49-F238E27FC236}">
                <a16:creationId xmlns:a16="http://schemas.microsoft.com/office/drawing/2014/main" id="{EA8F54F3-2E53-DC46-9519-192C917BB78D}"/>
              </a:ext>
            </a:extLst>
          </p:cNvPr>
          <p:cNvSpPr txBox="1"/>
          <p:nvPr/>
        </p:nvSpPr>
        <p:spPr>
          <a:xfrm>
            <a:off x="4020873" y="2471430"/>
            <a:ext cx="1050191" cy="415498"/>
          </a:xfrm>
          <a:prstGeom prst="rect">
            <a:avLst/>
          </a:prstGeom>
          <a:noFill/>
        </p:spPr>
        <p:txBody>
          <a:bodyPr wrap="square" rtlCol="0">
            <a:spAutoFit/>
          </a:bodyPr>
          <a:lstStyle/>
          <a:p>
            <a:pPr algn="ctr"/>
            <a:r>
              <a:rPr lang="en-BR" sz="1050" dirty="0"/>
              <a:t>Reservas</a:t>
            </a:r>
          </a:p>
          <a:p>
            <a:pPr algn="ctr"/>
            <a:r>
              <a:rPr lang="en-BR" sz="1050" dirty="0"/>
              <a:t>(Savings Plan)</a:t>
            </a:r>
          </a:p>
        </p:txBody>
      </p:sp>
      <p:sp>
        <p:nvSpPr>
          <p:cNvPr id="22" name="TextBox 21">
            <a:extLst>
              <a:ext uri="{FF2B5EF4-FFF2-40B4-BE49-F238E27FC236}">
                <a16:creationId xmlns:a16="http://schemas.microsoft.com/office/drawing/2014/main" id="{FEF5268C-AC38-D549-AEEB-9F36679EB7E6}"/>
              </a:ext>
            </a:extLst>
          </p:cNvPr>
          <p:cNvSpPr txBox="1"/>
          <p:nvPr/>
        </p:nvSpPr>
        <p:spPr>
          <a:xfrm>
            <a:off x="2820702" y="2412294"/>
            <a:ext cx="951551" cy="415498"/>
          </a:xfrm>
          <a:prstGeom prst="rect">
            <a:avLst/>
          </a:prstGeom>
          <a:noFill/>
        </p:spPr>
        <p:txBody>
          <a:bodyPr wrap="square" rtlCol="0">
            <a:spAutoFit/>
          </a:bodyPr>
          <a:lstStyle/>
          <a:p>
            <a:pPr algn="ctr"/>
            <a:r>
              <a:rPr lang="en-BR" sz="1050" dirty="0"/>
              <a:t>Otimização</a:t>
            </a:r>
          </a:p>
          <a:p>
            <a:pPr algn="ctr"/>
            <a:r>
              <a:rPr lang="en-BR" sz="1050" dirty="0"/>
              <a:t>Elasticidade</a:t>
            </a:r>
          </a:p>
        </p:txBody>
      </p:sp>
      <p:sp>
        <p:nvSpPr>
          <p:cNvPr id="23" name="TextBox 22">
            <a:extLst>
              <a:ext uri="{FF2B5EF4-FFF2-40B4-BE49-F238E27FC236}">
                <a16:creationId xmlns:a16="http://schemas.microsoft.com/office/drawing/2014/main" id="{99B1F1B0-30A7-104F-860F-B4D00E326597}"/>
              </a:ext>
            </a:extLst>
          </p:cNvPr>
          <p:cNvSpPr txBox="1"/>
          <p:nvPr/>
        </p:nvSpPr>
        <p:spPr>
          <a:xfrm>
            <a:off x="1800999" y="3728598"/>
            <a:ext cx="455648" cy="253916"/>
          </a:xfrm>
          <a:prstGeom prst="rect">
            <a:avLst/>
          </a:prstGeom>
          <a:noFill/>
        </p:spPr>
        <p:txBody>
          <a:bodyPr wrap="square" rtlCol="0">
            <a:spAutoFit/>
          </a:bodyPr>
          <a:lstStyle/>
          <a:p>
            <a:pPr algn="ctr"/>
            <a:r>
              <a:rPr lang="en-BR" sz="1050" dirty="0"/>
              <a:t>Spot</a:t>
            </a:r>
          </a:p>
        </p:txBody>
      </p:sp>
      <p:sp>
        <p:nvSpPr>
          <p:cNvPr id="24" name="TextBox 23">
            <a:extLst>
              <a:ext uri="{FF2B5EF4-FFF2-40B4-BE49-F238E27FC236}">
                <a16:creationId xmlns:a16="http://schemas.microsoft.com/office/drawing/2014/main" id="{EAA50C3E-CBBE-F541-909C-6F930279F515}"/>
              </a:ext>
            </a:extLst>
          </p:cNvPr>
          <p:cNvSpPr txBox="1"/>
          <p:nvPr/>
        </p:nvSpPr>
        <p:spPr>
          <a:xfrm>
            <a:off x="2945003" y="3709819"/>
            <a:ext cx="701998" cy="253916"/>
          </a:xfrm>
          <a:prstGeom prst="rect">
            <a:avLst/>
          </a:prstGeom>
          <a:noFill/>
        </p:spPr>
        <p:txBody>
          <a:bodyPr wrap="square" rtlCol="0">
            <a:spAutoFit/>
          </a:bodyPr>
          <a:lstStyle/>
          <a:p>
            <a:pPr algn="ctr"/>
            <a:r>
              <a:rPr lang="en-BR" sz="1050" dirty="0"/>
              <a:t>Monitore</a:t>
            </a:r>
          </a:p>
        </p:txBody>
      </p:sp>
      <p:sp>
        <p:nvSpPr>
          <p:cNvPr id="25" name="TextBox 24">
            <a:extLst>
              <a:ext uri="{FF2B5EF4-FFF2-40B4-BE49-F238E27FC236}">
                <a16:creationId xmlns:a16="http://schemas.microsoft.com/office/drawing/2014/main" id="{FE508F28-688C-454C-B70D-CEFEDB2176C8}"/>
              </a:ext>
            </a:extLst>
          </p:cNvPr>
          <p:cNvSpPr txBox="1"/>
          <p:nvPr/>
        </p:nvSpPr>
        <p:spPr>
          <a:xfrm>
            <a:off x="3938390" y="3677425"/>
            <a:ext cx="1317422" cy="415498"/>
          </a:xfrm>
          <a:prstGeom prst="rect">
            <a:avLst/>
          </a:prstGeom>
          <a:noFill/>
        </p:spPr>
        <p:txBody>
          <a:bodyPr wrap="square" rtlCol="0">
            <a:spAutoFit/>
          </a:bodyPr>
          <a:lstStyle/>
          <a:p>
            <a:pPr algn="ctr"/>
            <a:r>
              <a:rPr lang="en-BR" sz="1050" dirty="0"/>
              <a:t>Investige</a:t>
            </a:r>
            <a:br>
              <a:rPr lang="en-BR" sz="1050" dirty="0"/>
            </a:br>
            <a:r>
              <a:rPr lang="en-BR" sz="1050" dirty="0"/>
              <a:t>(Dashboards)</a:t>
            </a:r>
          </a:p>
        </p:txBody>
      </p:sp>
    </p:spTree>
    <p:extLst>
      <p:ext uri="{BB962C8B-B14F-4D97-AF65-F5344CB8AC3E}">
        <p14:creationId xmlns:p14="http://schemas.microsoft.com/office/powerpoint/2010/main" val="354195520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EFF1D0-A0FA-472A-A5F8-BEED89310D3D}"/>
              </a:ext>
            </a:extLst>
          </p:cNvPr>
          <p:cNvSpPr txBox="1">
            <a:spLocks/>
          </p:cNvSpPr>
          <p:nvPr/>
        </p:nvSpPr>
        <p:spPr>
          <a:xfrm>
            <a:off x="476118" y="861274"/>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75">
                <a:solidFill>
                  <a:schemeClr val="bg1">
                    <a:lumMod val="75000"/>
                    <a:lumOff val="25000"/>
                  </a:schemeClr>
                </a:solidFill>
                <a:latin typeface="Franklin Gothic Demi (Títulos)"/>
              </a:rPr>
              <a:t>JORNADA DE MIGRAÇÃO</a:t>
            </a:r>
          </a:p>
        </p:txBody>
      </p:sp>
      <p:pic>
        <p:nvPicPr>
          <p:cNvPr id="5" name="Imagem 4">
            <a:extLst>
              <a:ext uri="{FF2B5EF4-FFF2-40B4-BE49-F238E27FC236}">
                <a16:creationId xmlns:a16="http://schemas.microsoft.com/office/drawing/2014/main" id="{61D05B79-D58D-4748-B0E6-EFB5A8CC9823}"/>
              </a:ext>
            </a:extLst>
          </p:cNvPr>
          <p:cNvPicPr>
            <a:picLocks noChangeAspect="1"/>
          </p:cNvPicPr>
          <p:nvPr/>
        </p:nvPicPr>
        <p:blipFill rotWithShape="1">
          <a:blip r:embed="rId2"/>
          <a:srcRect t="10797"/>
          <a:stretch/>
        </p:blipFill>
        <p:spPr>
          <a:xfrm>
            <a:off x="74681" y="1249586"/>
            <a:ext cx="6783319" cy="3425715"/>
          </a:xfrm>
          <a:prstGeom prst="rect">
            <a:avLst/>
          </a:prstGeom>
        </p:spPr>
      </p:pic>
      <p:sp>
        <p:nvSpPr>
          <p:cNvPr id="7" name="TextBox 6">
            <a:extLst>
              <a:ext uri="{FF2B5EF4-FFF2-40B4-BE49-F238E27FC236}">
                <a16:creationId xmlns:a16="http://schemas.microsoft.com/office/drawing/2014/main" id="{0F0A2A88-AA8C-9C85-8BA2-D012DB49E8F6}"/>
              </a:ext>
            </a:extLst>
          </p:cNvPr>
          <p:cNvSpPr txBox="1"/>
          <p:nvPr/>
        </p:nvSpPr>
        <p:spPr>
          <a:xfrm>
            <a:off x="-74681" y="666656"/>
            <a:ext cx="6858000" cy="630942"/>
          </a:xfrm>
          <a:prstGeom prst="rect">
            <a:avLst/>
          </a:prstGeom>
          <a:noFill/>
        </p:spPr>
        <p:txBody>
          <a:bodyPr wrap="square" lIns="91380" tIns="45690" rIns="91380" bIns="45690" rtlCol="0">
            <a:spAutoFit/>
          </a:bodyPr>
          <a:lstStyle/>
          <a:p>
            <a:pPr algn="ctr"/>
            <a:r>
              <a:rPr lang="en-US" sz="3500" dirty="0">
                <a:solidFill>
                  <a:srgbClr val="626E73"/>
                </a:solidFill>
                <a:latin typeface="Gotham HTF Light"/>
                <a:cs typeface="Gotham HTF Light"/>
              </a:rPr>
              <a:t>Jornada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11571516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686680" cy="473206"/>
          </a:xfrm>
          <a:prstGeom prst="rect">
            <a:avLst/>
          </a:prstGeom>
          <a:noFill/>
        </p:spPr>
        <p:txBody>
          <a:bodyPr wrap="none" rtlCol="0">
            <a:spAutoFit/>
          </a:bodyPr>
          <a:lstStyle/>
          <a:p>
            <a:r>
              <a:rPr lang="pt-BR" sz="2475" dirty="0">
                <a:latin typeface="Montserrat Medium" panose="00000600000000000000" pitchFamily="50" charset="0"/>
              </a:rPr>
              <a:t>Migração</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a:extLst>
              <a:ext uri="{FF2B5EF4-FFF2-40B4-BE49-F238E27FC236}">
                <a16:creationId xmlns:a16="http://schemas.microsoft.com/office/drawing/2014/main" id="{E18742DB-DE29-FB6C-AA4C-DA39F3CCE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1748"/>
            <a:ext cx="6858000" cy="34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06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3" name="Picture 533">
            <a:extLst>
              <a:ext uri="{FF2B5EF4-FFF2-40B4-BE49-F238E27FC236}">
                <a16:creationId xmlns:a16="http://schemas.microsoft.com/office/drawing/2014/main" id="{079053D2-78F6-4612-B811-88BE26324E2A}"/>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179303" y="2121988"/>
            <a:ext cx="221625" cy="288429"/>
          </a:xfrm>
          <a:prstGeom prst="rect">
            <a:avLst/>
          </a:prstGeom>
          <a:ln>
            <a:solidFill>
              <a:schemeClr val="bg1">
                <a:lumMod val="50000"/>
                <a:lumOff val="50000"/>
              </a:schemeClr>
            </a:solidFill>
          </a:ln>
        </p:spPr>
      </p:pic>
      <p:pic>
        <p:nvPicPr>
          <p:cNvPr id="1714" name="Picture 532">
            <a:extLst>
              <a:ext uri="{FF2B5EF4-FFF2-40B4-BE49-F238E27FC236}">
                <a16:creationId xmlns:a16="http://schemas.microsoft.com/office/drawing/2014/main" id="{47D3A618-57AA-436D-8DF4-9C4A81651AC9}"/>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5720" y="2162749"/>
            <a:ext cx="293887" cy="294325"/>
          </a:xfrm>
          <a:prstGeom prst="rect">
            <a:avLst/>
          </a:prstGeom>
        </p:spPr>
      </p:pic>
      <p:sp>
        <p:nvSpPr>
          <p:cNvPr id="1715" name="Chevron 6">
            <a:extLst>
              <a:ext uri="{FF2B5EF4-FFF2-40B4-BE49-F238E27FC236}">
                <a16:creationId xmlns:a16="http://schemas.microsoft.com/office/drawing/2014/main" id="{FC375A8E-AE28-4921-B662-3486F1CF9CF4}"/>
              </a:ext>
            </a:extLst>
          </p:cNvPr>
          <p:cNvSpPr/>
          <p:nvPr/>
        </p:nvSpPr>
        <p:spPr>
          <a:xfrm>
            <a:off x="4809405" y="1810401"/>
            <a:ext cx="1851310" cy="187000"/>
          </a:xfrm>
          <a:prstGeom prst="chevron">
            <a:avLst/>
          </a:prstGeom>
          <a:solidFill>
            <a:srgbClr val="FF9A00"/>
          </a:solidFill>
          <a:ln w="12700" cap="flat" cmpd="sng" algn="ctr">
            <a:no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Migrate &amp; Modernize</a:t>
            </a:r>
          </a:p>
        </p:txBody>
      </p:sp>
      <p:sp>
        <p:nvSpPr>
          <p:cNvPr id="1716" name="Pentagon 4">
            <a:extLst>
              <a:ext uri="{FF2B5EF4-FFF2-40B4-BE49-F238E27FC236}">
                <a16:creationId xmlns:a16="http://schemas.microsoft.com/office/drawing/2014/main" id="{7A7868C9-8F52-4AEF-BC60-DAECFD0A169F}"/>
              </a:ext>
            </a:extLst>
          </p:cNvPr>
          <p:cNvSpPr/>
          <p:nvPr/>
        </p:nvSpPr>
        <p:spPr>
          <a:xfrm>
            <a:off x="155147" y="1814523"/>
            <a:ext cx="1851309" cy="179946"/>
          </a:xfrm>
          <a:prstGeom prst="homePlate">
            <a:avLst/>
          </a:prstGeom>
          <a:solidFill>
            <a:srgbClr val="4472C4"/>
          </a:solidFill>
          <a:ln w="12700" cap="flat" cmpd="sng" algn="ctr">
            <a:solidFill>
              <a:srgbClr val="4472C4"/>
            </a:solid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Assess</a:t>
            </a:r>
          </a:p>
        </p:txBody>
      </p:sp>
      <p:sp>
        <p:nvSpPr>
          <p:cNvPr id="1717" name="Chevron 5">
            <a:extLst>
              <a:ext uri="{FF2B5EF4-FFF2-40B4-BE49-F238E27FC236}">
                <a16:creationId xmlns:a16="http://schemas.microsoft.com/office/drawing/2014/main" id="{57ED21A0-5CC8-4CFE-AD18-D4D2793137CE}"/>
              </a:ext>
            </a:extLst>
          </p:cNvPr>
          <p:cNvSpPr/>
          <p:nvPr/>
        </p:nvSpPr>
        <p:spPr>
          <a:xfrm>
            <a:off x="2044662" y="1814048"/>
            <a:ext cx="2768677" cy="179946"/>
          </a:xfrm>
          <a:prstGeom prst="chevron">
            <a:avLst/>
          </a:prstGeom>
          <a:solidFill>
            <a:srgbClr val="00964F"/>
          </a:solidFill>
          <a:ln w="12700" cap="flat" cmpd="sng" algn="ctr">
            <a:solidFill>
              <a:srgbClr val="00964F"/>
            </a:solidFill>
            <a:prstDash val="solid"/>
            <a:miter lim="800000"/>
          </a:ln>
          <a:effectLst/>
        </p:spPr>
        <p:txBody>
          <a:bodyPr wrap="none" rtlCol="0" anchor="ctr"/>
          <a:lstStyle/>
          <a:p>
            <a:pPr algn="ctr" defTabSz="550036">
              <a:lnSpc>
                <a:spcPct val="90000"/>
              </a:lnSpc>
              <a:spcAft>
                <a:spcPct val="35000"/>
              </a:spcAft>
              <a:defRPr/>
            </a:pPr>
            <a:r>
              <a:rPr lang="en-US" sz="938" b="1" kern="0">
                <a:solidFill>
                  <a:srgbClr val="FFFFFF"/>
                </a:solidFill>
                <a:latin typeface="Amazon Ember"/>
                <a:ea typeface="Amazon Ember" charset="0"/>
                <a:cs typeface="Amazon Ember" charset="0"/>
              </a:rPr>
              <a:t>Mobilize</a:t>
            </a:r>
          </a:p>
        </p:txBody>
      </p:sp>
      <p:sp>
        <p:nvSpPr>
          <p:cNvPr id="1718" name="TextBox 139">
            <a:extLst>
              <a:ext uri="{FF2B5EF4-FFF2-40B4-BE49-F238E27FC236}">
                <a16:creationId xmlns:a16="http://schemas.microsoft.com/office/drawing/2014/main" id="{88663E32-E86F-4AB8-9F62-76F1AEA9FDE0}"/>
              </a:ext>
            </a:extLst>
          </p:cNvPr>
          <p:cNvSpPr txBox="1"/>
          <p:nvPr/>
        </p:nvSpPr>
        <p:spPr>
          <a:xfrm>
            <a:off x="2519887" y="4071293"/>
            <a:ext cx="2069557"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00964F"/>
                </a:solidFill>
                <a:latin typeface="Amazon Ember"/>
              </a:rPr>
              <a:t>Build readiness through experiences</a:t>
            </a:r>
          </a:p>
        </p:txBody>
      </p:sp>
      <p:sp>
        <p:nvSpPr>
          <p:cNvPr id="1719" name="TextBox 510">
            <a:extLst>
              <a:ext uri="{FF2B5EF4-FFF2-40B4-BE49-F238E27FC236}">
                <a16:creationId xmlns:a16="http://schemas.microsoft.com/office/drawing/2014/main" id="{50A054AD-B3AE-44FE-A688-A979B747AC95}"/>
              </a:ext>
            </a:extLst>
          </p:cNvPr>
          <p:cNvSpPr txBox="1"/>
          <p:nvPr/>
        </p:nvSpPr>
        <p:spPr>
          <a:xfrm>
            <a:off x="4718779" y="4071293"/>
            <a:ext cx="1967666"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FF9A00"/>
                </a:solidFill>
                <a:latin typeface="Amazon Ember"/>
              </a:rPr>
              <a:t>Accelerate transformation at scale</a:t>
            </a:r>
          </a:p>
        </p:txBody>
      </p:sp>
      <p:sp>
        <p:nvSpPr>
          <p:cNvPr id="1720" name="TextBox 514">
            <a:extLst>
              <a:ext uri="{FF2B5EF4-FFF2-40B4-BE49-F238E27FC236}">
                <a16:creationId xmlns:a16="http://schemas.microsoft.com/office/drawing/2014/main" id="{C78047FC-01DC-476B-9390-0C9D1BFA1BFF}"/>
              </a:ext>
            </a:extLst>
          </p:cNvPr>
          <p:cNvSpPr txBox="1"/>
          <p:nvPr/>
        </p:nvSpPr>
        <p:spPr>
          <a:xfrm>
            <a:off x="185892" y="2449213"/>
            <a:ext cx="750242"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Rapid discovery</a:t>
            </a:r>
          </a:p>
        </p:txBody>
      </p:sp>
      <p:sp>
        <p:nvSpPr>
          <p:cNvPr id="1721" name="TextBox 515">
            <a:extLst>
              <a:ext uri="{FF2B5EF4-FFF2-40B4-BE49-F238E27FC236}">
                <a16:creationId xmlns:a16="http://schemas.microsoft.com/office/drawing/2014/main" id="{BA400415-DB7E-41C4-A3C8-C3E7507DB04E}"/>
              </a:ext>
            </a:extLst>
          </p:cNvPr>
          <p:cNvSpPr txBox="1"/>
          <p:nvPr/>
        </p:nvSpPr>
        <p:spPr>
          <a:xfrm>
            <a:off x="912555" y="2462353"/>
            <a:ext cx="750242"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TCO report</a:t>
            </a:r>
          </a:p>
        </p:txBody>
      </p:sp>
      <p:sp>
        <p:nvSpPr>
          <p:cNvPr id="1722" name="Oval 524">
            <a:extLst>
              <a:ext uri="{FF2B5EF4-FFF2-40B4-BE49-F238E27FC236}">
                <a16:creationId xmlns:a16="http://schemas.microsoft.com/office/drawing/2014/main" id="{E7FDF651-2478-4BB0-8E5C-849AEB25C929}"/>
              </a:ext>
            </a:extLst>
          </p:cNvPr>
          <p:cNvSpPr/>
          <p:nvPr/>
        </p:nvSpPr>
        <p:spPr>
          <a:xfrm>
            <a:off x="473911" y="2176199"/>
            <a:ext cx="159150" cy="159150"/>
          </a:xfrm>
          <a:prstGeom prst="ellipse">
            <a:avLst/>
          </a:prstGeom>
          <a:noFill/>
          <a:ln w="28575" cap="flat" cmpd="sng" algn="ctr">
            <a:solidFill>
              <a:srgbClr val="4472C4"/>
            </a:solidFill>
            <a:prstDash val="solid"/>
            <a:miter lim="800000"/>
          </a:ln>
          <a:effectLst/>
        </p:spPr>
        <p:txBody>
          <a:bodyPr rtlCol="0" anchor="ctr"/>
          <a:lstStyle/>
          <a:p>
            <a:pPr algn="ctr" defTabSz="514319">
              <a:defRPr/>
            </a:pPr>
            <a:endParaRPr lang="en-US" sz="1181" kern="0">
              <a:solidFill>
                <a:srgbClr val="FFFFFF"/>
              </a:solidFill>
              <a:latin typeface="Amazon Ember"/>
            </a:endParaRPr>
          </a:p>
        </p:txBody>
      </p:sp>
      <p:sp>
        <p:nvSpPr>
          <p:cNvPr id="1723" name="TextBox 527">
            <a:extLst>
              <a:ext uri="{FF2B5EF4-FFF2-40B4-BE49-F238E27FC236}">
                <a16:creationId xmlns:a16="http://schemas.microsoft.com/office/drawing/2014/main" id="{78163232-F4B0-4125-82AC-B7166BB5CF56}"/>
              </a:ext>
            </a:extLst>
          </p:cNvPr>
          <p:cNvSpPr txBox="1"/>
          <p:nvPr/>
        </p:nvSpPr>
        <p:spPr>
          <a:xfrm>
            <a:off x="43227" y="3511763"/>
            <a:ext cx="750242" cy="279820"/>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Briefings &amp; workshops</a:t>
            </a:r>
          </a:p>
        </p:txBody>
      </p:sp>
      <p:sp>
        <p:nvSpPr>
          <p:cNvPr id="1724" name="TextBox 528">
            <a:extLst>
              <a:ext uri="{FF2B5EF4-FFF2-40B4-BE49-F238E27FC236}">
                <a16:creationId xmlns:a16="http://schemas.microsoft.com/office/drawing/2014/main" id="{E21D72B7-32FC-4BA7-8BAB-992A8AA22665}"/>
              </a:ext>
            </a:extLst>
          </p:cNvPr>
          <p:cNvSpPr txBox="1"/>
          <p:nvPr/>
        </p:nvSpPr>
        <p:spPr>
          <a:xfrm>
            <a:off x="605898" y="2979970"/>
            <a:ext cx="863389" cy="279820"/>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Migration Readiness Assessment</a:t>
            </a:r>
          </a:p>
        </p:txBody>
      </p:sp>
      <p:sp>
        <p:nvSpPr>
          <p:cNvPr id="1725" name="TextBox 609">
            <a:extLst>
              <a:ext uri="{FF2B5EF4-FFF2-40B4-BE49-F238E27FC236}">
                <a16:creationId xmlns:a16="http://schemas.microsoft.com/office/drawing/2014/main" id="{A88C6927-0233-47AE-B38A-761C41C9A574}"/>
              </a:ext>
            </a:extLst>
          </p:cNvPr>
          <p:cNvSpPr txBox="1"/>
          <p:nvPr/>
        </p:nvSpPr>
        <p:spPr>
          <a:xfrm>
            <a:off x="278581" y="4071293"/>
            <a:ext cx="1434768" cy="222240"/>
          </a:xfrm>
          <a:prstGeom prst="rect">
            <a:avLst/>
          </a:prstGeom>
          <a:noFill/>
        </p:spPr>
        <p:txBody>
          <a:bodyPr wrap="square" rtlCol="0">
            <a:spAutoFit/>
          </a:bodyPr>
          <a:lstStyle/>
          <a:p>
            <a:pPr algn="ctr" defTabSz="342879">
              <a:lnSpc>
                <a:spcPct val="90000"/>
              </a:lnSpc>
              <a:spcAft>
                <a:spcPts val="844"/>
              </a:spcAft>
              <a:defRPr/>
            </a:pPr>
            <a:r>
              <a:rPr lang="en-US" sz="938">
                <a:solidFill>
                  <a:srgbClr val="4472C4"/>
                </a:solidFill>
                <a:latin typeface="Amazon Ember"/>
              </a:rPr>
              <a:t>Create a case for change</a:t>
            </a:r>
          </a:p>
        </p:txBody>
      </p:sp>
      <p:sp>
        <p:nvSpPr>
          <p:cNvPr id="1726" name="TextBox 143">
            <a:extLst>
              <a:ext uri="{FF2B5EF4-FFF2-40B4-BE49-F238E27FC236}">
                <a16:creationId xmlns:a16="http://schemas.microsoft.com/office/drawing/2014/main" id="{612AA0F8-E763-4105-9BA1-549FB720DDE9}"/>
              </a:ext>
            </a:extLst>
          </p:cNvPr>
          <p:cNvSpPr txBox="1"/>
          <p:nvPr/>
        </p:nvSpPr>
        <p:spPr>
          <a:xfrm>
            <a:off x="4917453" y="2972714"/>
            <a:ext cx="690282" cy="279820"/>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Operate &amp;</a:t>
            </a:r>
            <a:br>
              <a:rPr lang="en-US" sz="609">
                <a:solidFill>
                  <a:prstClr val="black">
                    <a:lumMod val="75000"/>
                    <a:lumOff val="25000"/>
                  </a:prstClr>
                </a:solidFill>
                <a:latin typeface="Amazon Ember"/>
                <a:ea typeface="Amazon Ember" panose="02000000000000000000" pitchFamily="2" charset="0"/>
              </a:rPr>
            </a:br>
            <a:r>
              <a:rPr lang="en-US" sz="609">
                <a:solidFill>
                  <a:prstClr val="black">
                    <a:lumMod val="75000"/>
                    <a:lumOff val="25000"/>
                  </a:prstClr>
                </a:solidFill>
                <a:latin typeface="Amazon Ember"/>
                <a:ea typeface="Amazon Ember" panose="02000000000000000000" pitchFamily="2" charset="0"/>
              </a:rPr>
              <a:t>optimize</a:t>
            </a:r>
          </a:p>
        </p:txBody>
      </p:sp>
      <p:sp>
        <p:nvSpPr>
          <p:cNvPr id="1727" name="TextBox 144">
            <a:extLst>
              <a:ext uri="{FF2B5EF4-FFF2-40B4-BE49-F238E27FC236}">
                <a16:creationId xmlns:a16="http://schemas.microsoft.com/office/drawing/2014/main" id="{820E7834-056D-4E45-BD64-334410ACE8EA}"/>
              </a:ext>
            </a:extLst>
          </p:cNvPr>
          <p:cNvSpPr txBox="1"/>
          <p:nvPr/>
        </p:nvSpPr>
        <p:spPr>
          <a:xfrm>
            <a:off x="4934093" y="2296699"/>
            <a:ext cx="986612" cy="186077"/>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Migrate</a:t>
            </a:r>
          </a:p>
        </p:txBody>
      </p:sp>
      <p:sp>
        <p:nvSpPr>
          <p:cNvPr id="1728" name="TextBox 145">
            <a:extLst>
              <a:ext uri="{FF2B5EF4-FFF2-40B4-BE49-F238E27FC236}">
                <a16:creationId xmlns:a16="http://schemas.microsoft.com/office/drawing/2014/main" id="{29DD7195-98C4-4A0D-9EE9-D647440DD324}"/>
              </a:ext>
            </a:extLst>
          </p:cNvPr>
          <p:cNvSpPr txBox="1"/>
          <p:nvPr/>
        </p:nvSpPr>
        <p:spPr>
          <a:xfrm>
            <a:off x="4934093" y="3480480"/>
            <a:ext cx="986612" cy="186077"/>
          </a:xfrm>
          <a:prstGeom prst="rect">
            <a:avLst/>
          </a:prstGeom>
          <a:noFill/>
        </p:spPr>
        <p:txBody>
          <a:bodyPr wrap="square" rtlCol="0">
            <a:spAutoFit/>
          </a:bodyPr>
          <a:lstStyle/>
          <a:p>
            <a:pPr defTabSz="514319">
              <a:defRPr/>
            </a:pPr>
            <a:r>
              <a:rPr lang="en-US" sz="609">
                <a:solidFill>
                  <a:prstClr val="black">
                    <a:lumMod val="75000"/>
                    <a:lumOff val="25000"/>
                  </a:prstClr>
                </a:solidFill>
                <a:latin typeface="Amazon Ember"/>
                <a:ea typeface="Amazon Ember" panose="02000000000000000000" pitchFamily="2" charset="0"/>
              </a:rPr>
              <a:t>Modernize</a:t>
            </a:r>
          </a:p>
        </p:txBody>
      </p:sp>
      <p:cxnSp>
        <p:nvCxnSpPr>
          <p:cNvPr id="1729" name="Connector: Elbow 789">
            <a:extLst>
              <a:ext uri="{FF2B5EF4-FFF2-40B4-BE49-F238E27FC236}">
                <a16:creationId xmlns:a16="http://schemas.microsoft.com/office/drawing/2014/main" id="{5AB33E08-C0A2-43FB-AB5E-D00CA44E6A2C}"/>
              </a:ext>
            </a:extLst>
          </p:cNvPr>
          <p:cNvCxnSpPr>
            <a:cxnSpLocks/>
          </p:cNvCxnSpPr>
          <p:nvPr/>
        </p:nvCxnSpPr>
        <p:spPr>
          <a:xfrm rot="5400000" flipH="1" flipV="1">
            <a:off x="5360463" y="2604050"/>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graphicFrame>
        <p:nvGraphicFramePr>
          <p:cNvPr id="1730" name="Table 899">
            <a:extLst>
              <a:ext uri="{FF2B5EF4-FFF2-40B4-BE49-F238E27FC236}">
                <a16:creationId xmlns:a16="http://schemas.microsoft.com/office/drawing/2014/main" id="{80038A8A-F7D4-4F7D-8840-DD90C225116D}"/>
              </a:ext>
            </a:extLst>
          </p:cNvPr>
          <p:cNvGraphicFramePr>
            <a:graphicFrameLocks noGrp="1"/>
          </p:cNvGraphicFramePr>
          <p:nvPr>
            <p:extLst>
              <p:ext uri="{D42A27DB-BD31-4B8C-83A1-F6EECF244321}">
                <p14:modId xmlns:p14="http://schemas.microsoft.com/office/powerpoint/2010/main" val="1898134024"/>
              </p:ext>
            </p:extLst>
          </p:nvPr>
        </p:nvGraphicFramePr>
        <p:xfrm>
          <a:off x="2246776" y="2175478"/>
          <a:ext cx="2566561" cy="1463146"/>
        </p:xfrm>
        <a:graphic>
          <a:graphicData uri="http://schemas.openxmlformats.org/drawingml/2006/table">
            <a:tbl>
              <a:tblPr firstRow="1" bandRow="1"/>
              <a:tblGrid>
                <a:gridCol w="600020">
                  <a:extLst>
                    <a:ext uri="{9D8B030D-6E8A-4147-A177-3AD203B41FA5}">
                      <a16:colId xmlns:a16="http://schemas.microsoft.com/office/drawing/2014/main" val="3266020685"/>
                    </a:ext>
                  </a:extLst>
                </a:gridCol>
                <a:gridCol w="683261">
                  <a:extLst>
                    <a:ext uri="{9D8B030D-6E8A-4147-A177-3AD203B41FA5}">
                      <a16:colId xmlns:a16="http://schemas.microsoft.com/office/drawing/2014/main" val="1541681817"/>
                    </a:ext>
                  </a:extLst>
                </a:gridCol>
                <a:gridCol w="641640">
                  <a:extLst>
                    <a:ext uri="{9D8B030D-6E8A-4147-A177-3AD203B41FA5}">
                      <a16:colId xmlns:a16="http://schemas.microsoft.com/office/drawing/2014/main" val="178349560"/>
                    </a:ext>
                  </a:extLst>
                </a:gridCol>
                <a:gridCol w="641640">
                  <a:extLst>
                    <a:ext uri="{9D8B030D-6E8A-4147-A177-3AD203B41FA5}">
                      <a16:colId xmlns:a16="http://schemas.microsoft.com/office/drawing/2014/main" val="785960985"/>
                    </a:ext>
                  </a:extLst>
                </a:gridCol>
              </a:tblGrid>
              <a:tr h="73157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Discovery &amp; planning</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Migration </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plan</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Business case/</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Mig. Evaluator</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Migration &amp; modernization</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experience</a:t>
                      </a:r>
                    </a:p>
                  </a:txBody>
                  <a:tcPr marL="51261" marR="51261" marT="25630" marB="2563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7315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Skills/center</a:t>
                      </a:r>
                      <a:br>
                        <a:rPr lang="en-US" sz="600" kern="1200">
                          <a:solidFill>
                            <a:prstClr val="black">
                              <a:lumMod val="75000"/>
                              <a:lumOff val="25000"/>
                            </a:prstClr>
                          </a:solidFill>
                          <a:latin typeface="Amazon Ember"/>
                          <a:ea typeface="Amazon Ember" panose="02000000000000000000" pitchFamily="2" charset="0"/>
                          <a:cs typeface="+mn-cs"/>
                        </a:rPr>
                      </a:br>
                      <a:r>
                        <a:rPr lang="en-US" sz="600" kern="1200">
                          <a:solidFill>
                            <a:prstClr val="black">
                              <a:lumMod val="75000"/>
                              <a:lumOff val="25000"/>
                            </a:prstClr>
                          </a:solidFill>
                          <a:latin typeface="Amazon Ember"/>
                          <a:ea typeface="Amazon Ember" panose="02000000000000000000" pitchFamily="2" charset="0"/>
                          <a:cs typeface="+mn-cs"/>
                        </a:rPr>
                        <a:t>of excellence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kern="1200">
                          <a:solidFill>
                            <a:prstClr val="black">
                              <a:lumMod val="75000"/>
                              <a:lumOff val="25000"/>
                            </a:prstClr>
                          </a:solidFill>
                          <a:latin typeface="Amazon Ember"/>
                          <a:ea typeface="Amazon Ember" panose="02000000000000000000" pitchFamily="2" charset="0"/>
                          <a:cs typeface="+mn-cs"/>
                        </a:rPr>
                        <a:t>zone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Operating model</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600" kern="1200">
                          <a:solidFill>
                            <a:prstClr val="black">
                              <a:lumMod val="75000"/>
                              <a:lumOff val="25000"/>
                            </a:prstClr>
                          </a:solidFill>
                          <a:latin typeface="Amazon Ember"/>
                          <a:ea typeface="Amazon Ember" panose="02000000000000000000" pitchFamily="2" charset="0"/>
                          <a:cs typeface="+mn-cs"/>
                        </a:rPr>
                        <a:t>Security &amp; compliance</a:t>
                      </a:r>
                    </a:p>
                  </a:txBody>
                  <a:tcPr marL="51261" marR="51261" marT="25630" marB="2563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cxnSp>
        <p:nvCxnSpPr>
          <p:cNvPr id="1731" name="Connector: Elbow 1133">
            <a:extLst>
              <a:ext uri="{FF2B5EF4-FFF2-40B4-BE49-F238E27FC236}">
                <a16:creationId xmlns:a16="http://schemas.microsoft.com/office/drawing/2014/main" id="{0E2D4955-B817-4F40-A6BF-831A639777BA}"/>
              </a:ext>
            </a:extLst>
          </p:cNvPr>
          <p:cNvCxnSpPr>
            <a:cxnSpLocks/>
          </p:cNvCxnSpPr>
          <p:nvPr/>
        </p:nvCxnSpPr>
        <p:spPr>
          <a:xfrm rot="5400000" flipH="1" flipV="1">
            <a:off x="5445413" y="2378403"/>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cxnSp>
        <p:nvCxnSpPr>
          <p:cNvPr id="1732" name="Connector: Elbow 1241">
            <a:extLst>
              <a:ext uri="{FF2B5EF4-FFF2-40B4-BE49-F238E27FC236}">
                <a16:creationId xmlns:a16="http://schemas.microsoft.com/office/drawing/2014/main" id="{016AD6C0-4FC0-43CF-8508-8B4880F66DE8}"/>
              </a:ext>
            </a:extLst>
          </p:cNvPr>
          <p:cNvCxnSpPr>
            <a:cxnSpLocks/>
          </p:cNvCxnSpPr>
          <p:nvPr/>
        </p:nvCxnSpPr>
        <p:spPr>
          <a:xfrm rot="5400000" flipH="1" flipV="1">
            <a:off x="5526655" y="2124569"/>
            <a:ext cx="77870" cy="135048"/>
          </a:xfrm>
          <a:prstGeom prst="bentConnector2">
            <a:avLst/>
          </a:prstGeom>
          <a:noFill/>
          <a:ln w="19050" cap="flat" cmpd="sng" algn="ctr">
            <a:solidFill>
              <a:srgbClr val="FF9A00"/>
            </a:solidFill>
            <a:prstDash val="solid"/>
            <a:miter lim="800000"/>
            <a:tailEnd type="arrow" w="lg" len="med"/>
          </a:ln>
          <a:effectLst>
            <a:outerShdw blurRad="40000" dist="20000" dir="5400000" rotWithShape="0">
              <a:srgbClr val="000000">
                <a:alpha val="0"/>
              </a:srgbClr>
            </a:outerShdw>
          </a:effectLst>
        </p:spPr>
      </p:cxnSp>
      <p:sp>
        <p:nvSpPr>
          <p:cNvPr id="1733" name="TextBox 569">
            <a:extLst>
              <a:ext uri="{FF2B5EF4-FFF2-40B4-BE49-F238E27FC236}">
                <a16:creationId xmlns:a16="http://schemas.microsoft.com/office/drawing/2014/main" id="{B1FA5989-FA63-4EAE-BA66-AC8400A73B4A}"/>
              </a:ext>
            </a:extLst>
          </p:cNvPr>
          <p:cNvSpPr txBox="1"/>
          <p:nvPr/>
        </p:nvSpPr>
        <p:spPr>
          <a:xfrm>
            <a:off x="891316" y="3614039"/>
            <a:ext cx="863389" cy="186077"/>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Immersion day</a:t>
            </a:r>
          </a:p>
        </p:txBody>
      </p:sp>
      <p:cxnSp>
        <p:nvCxnSpPr>
          <p:cNvPr id="1734" name="Straight Arrow Connector 137">
            <a:extLst>
              <a:ext uri="{FF2B5EF4-FFF2-40B4-BE49-F238E27FC236}">
                <a16:creationId xmlns:a16="http://schemas.microsoft.com/office/drawing/2014/main" id="{06D092ED-C402-4A29-8E7C-494D060EE82D}"/>
              </a:ext>
            </a:extLst>
          </p:cNvPr>
          <p:cNvCxnSpPr/>
          <p:nvPr/>
        </p:nvCxnSpPr>
        <p:spPr>
          <a:xfrm rot="16200000" flipH="1">
            <a:off x="3288794" y="3944051"/>
            <a:ext cx="198403" cy="0"/>
          </a:xfrm>
          <a:prstGeom prst="straightConnector1">
            <a:avLst/>
          </a:prstGeom>
          <a:noFill/>
          <a:ln w="19050" cap="flat" cmpd="sng" algn="ctr">
            <a:solidFill>
              <a:srgbClr val="00964F"/>
            </a:solidFill>
            <a:prstDash val="solid"/>
            <a:miter lim="800000"/>
            <a:headEnd type="none"/>
            <a:tailEnd type="arrow" w="lg" len="med"/>
          </a:ln>
          <a:effectLst/>
        </p:spPr>
      </p:cxnSp>
      <p:cxnSp>
        <p:nvCxnSpPr>
          <p:cNvPr id="1735" name="Straight Connector 136">
            <a:extLst>
              <a:ext uri="{FF2B5EF4-FFF2-40B4-BE49-F238E27FC236}">
                <a16:creationId xmlns:a16="http://schemas.microsoft.com/office/drawing/2014/main" id="{73F64FAA-E2DF-4FE3-BCD2-DD8E80AE4BA4}"/>
              </a:ext>
            </a:extLst>
          </p:cNvPr>
          <p:cNvCxnSpPr/>
          <p:nvPr/>
        </p:nvCxnSpPr>
        <p:spPr>
          <a:xfrm rot="16200000">
            <a:off x="3419374" y="2287625"/>
            <a:ext cx="0" cy="3114451"/>
          </a:xfrm>
          <a:prstGeom prst="line">
            <a:avLst/>
          </a:prstGeom>
          <a:noFill/>
          <a:ln w="19050" cap="flat" cmpd="sng" algn="ctr">
            <a:solidFill>
              <a:srgbClr val="00964F"/>
            </a:solidFill>
            <a:prstDash val="solid"/>
            <a:miter lim="800000"/>
            <a:headEnd type="none"/>
            <a:tailEnd type="none"/>
          </a:ln>
          <a:effectLst/>
        </p:spPr>
      </p:cxnSp>
      <p:cxnSp>
        <p:nvCxnSpPr>
          <p:cNvPr id="1736" name="Straight Connector 508">
            <a:extLst>
              <a:ext uri="{FF2B5EF4-FFF2-40B4-BE49-F238E27FC236}">
                <a16:creationId xmlns:a16="http://schemas.microsoft.com/office/drawing/2014/main" id="{803FCF05-2863-4642-B1F4-538D27A65D48}"/>
              </a:ext>
            </a:extLst>
          </p:cNvPr>
          <p:cNvCxnSpPr/>
          <p:nvPr/>
        </p:nvCxnSpPr>
        <p:spPr>
          <a:xfrm rot="16200000">
            <a:off x="5749237" y="2979795"/>
            <a:ext cx="0" cy="1730112"/>
          </a:xfrm>
          <a:prstGeom prst="line">
            <a:avLst/>
          </a:prstGeom>
          <a:noFill/>
          <a:ln w="19050" cap="flat" cmpd="sng" algn="ctr">
            <a:solidFill>
              <a:srgbClr val="FF9A00"/>
            </a:solidFill>
            <a:prstDash val="solid"/>
            <a:miter lim="800000"/>
            <a:headEnd type="none"/>
            <a:tailEnd type="none"/>
          </a:ln>
          <a:effectLst/>
        </p:spPr>
      </p:cxnSp>
      <p:cxnSp>
        <p:nvCxnSpPr>
          <p:cNvPr id="1737" name="Straight Arrow Connector 509">
            <a:extLst>
              <a:ext uri="{FF2B5EF4-FFF2-40B4-BE49-F238E27FC236}">
                <a16:creationId xmlns:a16="http://schemas.microsoft.com/office/drawing/2014/main" id="{6C0CB3CD-D078-4753-A84C-7E9F624ED7DC}"/>
              </a:ext>
            </a:extLst>
          </p:cNvPr>
          <p:cNvCxnSpPr/>
          <p:nvPr/>
        </p:nvCxnSpPr>
        <p:spPr>
          <a:xfrm rot="16200000" flipH="1">
            <a:off x="5650036" y="3944052"/>
            <a:ext cx="198403" cy="0"/>
          </a:xfrm>
          <a:prstGeom prst="straightConnector1">
            <a:avLst/>
          </a:prstGeom>
          <a:noFill/>
          <a:ln w="19050" cap="flat" cmpd="sng" algn="ctr">
            <a:solidFill>
              <a:srgbClr val="FF9A00"/>
            </a:solidFill>
            <a:prstDash val="solid"/>
            <a:miter lim="800000"/>
            <a:headEnd type="none"/>
            <a:tailEnd type="arrow" w="lg" len="med"/>
          </a:ln>
          <a:effectLst/>
        </p:spPr>
      </p:cxnSp>
      <p:cxnSp>
        <p:nvCxnSpPr>
          <p:cNvPr id="1738" name="Straight Connector 517">
            <a:extLst>
              <a:ext uri="{FF2B5EF4-FFF2-40B4-BE49-F238E27FC236}">
                <a16:creationId xmlns:a16="http://schemas.microsoft.com/office/drawing/2014/main" id="{4A7F7843-A49E-4782-A606-BDE18C820274}"/>
              </a:ext>
            </a:extLst>
          </p:cNvPr>
          <p:cNvCxnSpPr/>
          <p:nvPr/>
        </p:nvCxnSpPr>
        <p:spPr>
          <a:xfrm>
            <a:off x="1218122" y="2266572"/>
            <a:ext cx="0" cy="67100"/>
          </a:xfrm>
          <a:prstGeom prst="line">
            <a:avLst/>
          </a:prstGeom>
          <a:noFill/>
          <a:ln w="57150" cap="flat" cmpd="sng" algn="ctr">
            <a:solidFill>
              <a:srgbClr val="4472C4"/>
            </a:solidFill>
            <a:prstDash val="solid"/>
            <a:miter lim="800000"/>
          </a:ln>
          <a:effectLst/>
        </p:spPr>
      </p:cxnSp>
      <p:cxnSp>
        <p:nvCxnSpPr>
          <p:cNvPr id="1739" name="Straight Connector 518">
            <a:extLst>
              <a:ext uri="{FF2B5EF4-FFF2-40B4-BE49-F238E27FC236}">
                <a16:creationId xmlns:a16="http://schemas.microsoft.com/office/drawing/2014/main" id="{69505B5A-F059-414B-8DFD-B81D50C3D51A}"/>
              </a:ext>
            </a:extLst>
          </p:cNvPr>
          <p:cNvCxnSpPr>
            <a:cxnSpLocks/>
          </p:cNvCxnSpPr>
          <p:nvPr/>
        </p:nvCxnSpPr>
        <p:spPr>
          <a:xfrm>
            <a:off x="1266339" y="2244262"/>
            <a:ext cx="0" cy="89410"/>
          </a:xfrm>
          <a:prstGeom prst="line">
            <a:avLst/>
          </a:prstGeom>
          <a:noFill/>
          <a:ln w="57150" cap="flat" cmpd="sng" algn="ctr">
            <a:solidFill>
              <a:srgbClr val="4472C4"/>
            </a:solidFill>
            <a:prstDash val="solid"/>
            <a:miter lim="800000"/>
          </a:ln>
          <a:effectLst/>
        </p:spPr>
      </p:cxnSp>
      <p:cxnSp>
        <p:nvCxnSpPr>
          <p:cNvPr id="1740" name="Straight Connector 519">
            <a:extLst>
              <a:ext uri="{FF2B5EF4-FFF2-40B4-BE49-F238E27FC236}">
                <a16:creationId xmlns:a16="http://schemas.microsoft.com/office/drawing/2014/main" id="{61562DE9-FA51-4CB4-94EE-C174BCD0C8FB}"/>
              </a:ext>
            </a:extLst>
          </p:cNvPr>
          <p:cNvCxnSpPr/>
          <p:nvPr/>
        </p:nvCxnSpPr>
        <p:spPr>
          <a:xfrm>
            <a:off x="1315898" y="2217069"/>
            <a:ext cx="0" cy="116606"/>
          </a:xfrm>
          <a:prstGeom prst="line">
            <a:avLst/>
          </a:prstGeom>
          <a:noFill/>
          <a:ln w="57150" cap="flat" cmpd="sng" algn="ctr">
            <a:solidFill>
              <a:srgbClr val="4472C4"/>
            </a:solidFill>
            <a:prstDash val="solid"/>
            <a:miter lim="800000"/>
          </a:ln>
          <a:effectLst/>
        </p:spPr>
      </p:cxnSp>
      <p:cxnSp>
        <p:nvCxnSpPr>
          <p:cNvPr id="1741" name="Straight Connector 520">
            <a:extLst>
              <a:ext uri="{FF2B5EF4-FFF2-40B4-BE49-F238E27FC236}">
                <a16:creationId xmlns:a16="http://schemas.microsoft.com/office/drawing/2014/main" id="{D1528C61-0809-4906-BD05-19108D103E13}"/>
              </a:ext>
            </a:extLst>
          </p:cNvPr>
          <p:cNvCxnSpPr/>
          <p:nvPr/>
        </p:nvCxnSpPr>
        <p:spPr>
          <a:xfrm>
            <a:off x="1364118" y="2195548"/>
            <a:ext cx="0" cy="138127"/>
          </a:xfrm>
          <a:prstGeom prst="line">
            <a:avLst/>
          </a:prstGeom>
          <a:noFill/>
          <a:ln w="57150" cap="flat" cmpd="sng" algn="ctr">
            <a:solidFill>
              <a:srgbClr val="4472C4"/>
            </a:solidFill>
            <a:prstDash val="solid"/>
            <a:miter lim="800000"/>
          </a:ln>
          <a:effectLst/>
        </p:spPr>
      </p:cxnSp>
      <p:sp>
        <p:nvSpPr>
          <p:cNvPr id="1742" name="Freeform: Shape 554">
            <a:extLst>
              <a:ext uri="{FF2B5EF4-FFF2-40B4-BE49-F238E27FC236}">
                <a16:creationId xmlns:a16="http://schemas.microsoft.com/office/drawing/2014/main" id="{C3AA9C7B-AF78-4039-8380-B756F26054CF}"/>
              </a:ext>
            </a:extLst>
          </p:cNvPr>
          <p:cNvSpPr/>
          <p:nvPr/>
        </p:nvSpPr>
        <p:spPr>
          <a:xfrm>
            <a:off x="349486" y="3232723"/>
            <a:ext cx="64872" cy="64872"/>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3" name="Freeform: Shape 555">
            <a:extLst>
              <a:ext uri="{FF2B5EF4-FFF2-40B4-BE49-F238E27FC236}">
                <a16:creationId xmlns:a16="http://schemas.microsoft.com/office/drawing/2014/main" id="{58F79C11-AF4F-4084-BF5C-C8DF6D7EDAA4}"/>
              </a:ext>
            </a:extLst>
          </p:cNvPr>
          <p:cNvSpPr/>
          <p:nvPr/>
        </p:nvSpPr>
        <p:spPr>
          <a:xfrm>
            <a:off x="326102" y="3296086"/>
            <a:ext cx="93536" cy="60346"/>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4" name="Freeform: Shape 556">
            <a:extLst>
              <a:ext uri="{FF2B5EF4-FFF2-40B4-BE49-F238E27FC236}">
                <a16:creationId xmlns:a16="http://schemas.microsoft.com/office/drawing/2014/main" id="{B1F104DA-818A-4D21-9097-8754388211C2}"/>
              </a:ext>
            </a:extLst>
          </p:cNvPr>
          <p:cNvSpPr/>
          <p:nvPr/>
        </p:nvSpPr>
        <p:spPr>
          <a:xfrm>
            <a:off x="432461" y="3361109"/>
            <a:ext cx="113149" cy="13578"/>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5" name="Freeform: Shape 557">
            <a:extLst>
              <a:ext uri="{FF2B5EF4-FFF2-40B4-BE49-F238E27FC236}">
                <a16:creationId xmlns:a16="http://schemas.microsoft.com/office/drawing/2014/main" id="{ADF1E175-5845-41A1-A773-5BA2E3F0B7A1}"/>
              </a:ext>
            </a:extLst>
          </p:cNvPr>
          <p:cNvSpPr/>
          <p:nvPr/>
        </p:nvSpPr>
        <p:spPr>
          <a:xfrm>
            <a:off x="437289" y="3294427"/>
            <a:ext cx="84484" cy="58837"/>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6" name="Freeform: Shape 558">
            <a:extLst>
              <a:ext uri="{FF2B5EF4-FFF2-40B4-BE49-F238E27FC236}">
                <a16:creationId xmlns:a16="http://schemas.microsoft.com/office/drawing/2014/main" id="{B87D8527-F446-4747-92E3-9DE66DAFEE46}"/>
              </a:ext>
            </a:extLst>
          </p:cNvPr>
          <p:cNvSpPr/>
          <p:nvPr/>
        </p:nvSpPr>
        <p:spPr>
          <a:xfrm>
            <a:off x="424466" y="3283112"/>
            <a:ext cx="110131" cy="81467"/>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7" name="Freeform: Shape 559">
            <a:extLst>
              <a:ext uri="{FF2B5EF4-FFF2-40B4-BE49-F238E27FC236}">
                <a16:creationId xmlns:a16="http://schemas.microsoft.com/office/drawing/2014/main" id="{7D8154DC-CC87-4BFB-A3C5-7F54EF460397}"/>
              </a:ext>
            </a:extLst>
          </p:cNvPr>
          <p:cNvSpPr/>
          <p:nvPr/>
        </p:nvSpPr>
        <p:spPr>
          <a:xfrm>
            <a:off x="362913" y="3339233"/>
            <a:ext cx="64872" cy="64872"/>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8" name="Freeform: Shape 560">
            <a:extLst>
              <a:ext uri="{FF2B5EF4-FFF2-40B4-BE49-F238E27FC236}">
                <a16:creationId xmlns:a16="http://schemas.microsoft.com/office/drawing/2014/main" id="{06CE76B8-CC90-4E88-8D03-BDE78B9B319D}"/>
              </a:ext>
            </a:extLst>
          </p:cNvPr>
          <p:cNvSpPr/>
          <p:nvPr/>
        </p:nvSpPr>
        <p:spPr>
          <a:xfrm>
            <a:off x="339528" y="3402748"/>
            <a:ext cx="96553" cy="60346"/>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49" name="Freeform: Shape 561">
            <a:extLst>
              <a:ext uri="{FF2B5EF4-FFF2-40B4-BE49-F238E27FC236}">
                <a16:creationId xmlns:a16="http://schemas.microsoft.com/office/drawing/2014/main" id="{091CFF55-7543-4F06-AF1A-F30112ED52C9}"/>
              </a:ext>
            </a:extLst>
          </p:cNvPr>
          <p:cNvSpPr/>
          <p:nvPr/>
        </p:nvSpPr>
        <p:spPr>
          <a:xfrm>
            <a:off x="424013" y="3391432"/>
            <a:ext cx="48277" cy="48277"/>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0" name="Freeform: Shape 562">
            <a:extLst>
              <a:ext uri="{FF2B5EF4-FFF2-40B4-BE49-F238E27FC236}">
                <a16:creationId xmlns:a16="http://schemas.microsoft.com/office/drawing/2014/main" id="{D14981A3-71A3-4EC5-9937-838E3D7A4D53}"/>
              </a:ext>
            </a:extLst>
          </p:cNvPr>
          <p:cNvSpPr/>
          <p:nvPr/>
        </p:nvSpPr>
        <p:spPr>
          <a:xfrm>
            <a:off x="468971" y="3413006"/>
            <a:ext cx="27156" cy="4526"/>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51" name="Freeform: Shape 563">
            <a:extLst>
              <a:ext uri="{FF2B5EF4-FFF2-40B4-BE49-F238E27FC236}">
                <a16:creationId xmlns:a16="http://schemas.microsoft.com/office/drawing/2014/main" id="{E5A9DDDF-7EEB-4EFB-85EE-0A615367F436}"/>
              </a:ext>
            </a:extLst>
          </p:cNvPr>
          <p:cNvSpPr/>
          <p:nvPr/>
        </p:nvSpPr>
        <p:spPr>
          <a:xfrm>
            <a:off x="446190" y="3435636"/>
            <a:ext cx="4526" cy="27156"/>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2" name="Freeform: Shape 564">
            <a:extLst>
              <a:ext uri="{FF2B5EF4-FFF2-40B4-BE49-F238E27FC236}">
                <a16:creationId xmlns:a16="http://schemas.microsoft.com/office/drawing/2014/main" id="{C6E12C9B-660A-4DD0-AA5E-77805975A6F7}"/>
              </a:ext>
            </a:extLst>
          </p:cNvPr>
          <p:cNvSpPr/>
          <p:nvPr/>
        </p:nvSpPr>
        <p:spPr>
          <a:xfrm>
            <a:off x="435780" y="3458718"/>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3" name="Freeform: Shape 565">
            <a:extLst>
              <a:ext uri="{FF2B5EF4-FFF2-40B4-BE49-F238E27FC236}">
                <a16:creationId xmlns:a16="http://schemas.microsoft.com/office/drawing/2014/main" id="{285FAC10-6506-4D7B-8A45-81A74E70CA2A}"/>
              </a:ext>
            </a:extLst>
          </p:cNvPr>
          <p:cNvSpPr/>
          <p:nvPr/>
        </p:nvSpPr>
        <p:spPr>
          <a:xfrm>
            <a:off x="491299" y="3401239"/>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4" name="Freeform: Shape 566">
            <a:extLst>
              <a:ext uri="{FF2B5EF4-FFF2-40B4-BE49-F238E27FC236}">
                <a16:creationId xmlns:a16="http://schemas.microsoft.com/office/drawing/2014/main" id="{3A5E0CC3-8343-4CD2-82A6-12E4A798AE11}"/>
              </a:ext>
            </a:extLst>
          </p:cNvPr>
          <p:cNvSpPr/>
          <p:nvPr/>
        </p:nvSpPr>
        <p:spPr>
          <a:xfrm>
            <a:off x="462936" y="3427187"/>
            <a:ext cx="21121" cy="21121"/>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55" name="Freeform: Shape 567">
            <a:extLst>
              <a:ext uri="{FF2B5EF4-FFF2-40B4-BE49-F238E27FC236}">
                <a16:creationId xmlns:a16="http://schemas.microsoft.com/office/drawing/2014/main" id="{00A71B32-01FB-495D-BA24-4409C7CF2A06}"/>
              </a:ext>
            </a:extLst>
          </p:cNvPr>
          <p:cNvSpPr/>
          <p:nvPr/>
        </p:nvSpPr>
        <p:spPr>
          <a:xfrm>
            <a:off x="475609" y="3439408"/>
            <a:ext cx="27156" cy="27156"/>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4472C4"/>
            </a:solidFill>
            <a:prstDash val="solid"/>
            <a:round/>
          </a:ln>
        </p:spPr>
        <p:txBody>
          <a:bodyPr rtlCol="0" anchor="ctr"/>
          <a:lstStyle/>
          <a:p>
            <a:pPr defTabSz="342879">
              <a:defRPr/>
            </a:pPr>
            <a:endParaRPr lang="en-US" sz="844">
              <a:solidFill>
                <a:srgbClr val="FF9900"/>
              </a:solidFill>
              <a:latin typeface="Amazon Ember"/>
            </a:endParaRPr>
          </a:p>
        </p:txBody>
      </p:sp>
      <p:sp>
        <p:nvSpPr>
          <p:cNvPr id="1756" name="Freeform: Shape 592">
            <a:extLst>
              <a:ext uri="{FF2B5EF4-FFF2-40B4-BE49-F238E27FC236}">
                <a16:creationId xmlns:a16="http://schemas.microsoft.com/office/drawing/2014/main" id="{D05B6B45-4F50-48DF-818A-1FD80B2B6D8B}"/>
              </a:ext>
            </a:extLst>
          </p:cNvPr>
          <p:cNvSpPr/>
          <p:nvPr/>
        </p:nvSpPr>
        <p:spPr>
          <a:xfrm>
            <a:off x="1201866" y="3307717"/>
            <a:ext cx="180201" cy="205944"/>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7" name="Freeform: Shape 593">
            <a:extLst>
              <a:ext uri="{FF2B5EF4-FFF2-40B4-BE49-F238E27FC236}">
                <a16:creationId xmlns:a16="http://schemas.microsoft.com/office/drawing/2014/main" id="{61BBD4AB-7605-41F7-8F29-B9DFB94623DC}"/>
              </a:ext>
            </a:extLst>
          </p:cNvPr>
          <p:cNvSpPr/>
          <p:nvPr/>
        </p:nvSpPr>
        <p:spPr>
          <a:xfrm>
            <a:off x="1288748" y="3430425"/>
            <a:ext cx="6436" cy="83665"/>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8" name="Freeform: Shape 594">
            <a:extLst>
              <a:ext uri="{FF2B5EF4-FFF2-40B4-BE49-F238E27FC236}">
                <a16:creationId xmlns:a16="http://schemas.microsoft.com/office/drawing/2014/main" id="{4216FB6C-F9AA-4BE0-8EE0-1C5DFBCAF435}"/>
              </a:ext>
            </a:extLst>
          </p:cNvPr>
          <p:cNvSpPr/>
          <p:nvPr/>
        </p:nvSpPr>
        <p:spPr>
          <a:xfrm>
            <a:off x="1269441" y="3429781"/>
            <a:ext cx="45050" cy="6436"/>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59" name="Freeform: Shape 595">
            <a:extLst>
              <a:ext uri="{FF2B5EF4-FFF2-40B4-BE49-F238E27FC236}">
                <a16:creationId xmlns:a16="http://schemas.microsoft.com/office/drawing/2014/main" id="{0AECDF3C-0DB9-4D3F-8D64-F4D83ABE27C8}"/>
              </a:ext>
            </a:extLst>
          </p:cNvPr>
          <p:cNvSpPr/>
          <p:nvPr/>
        </p:nvSpPr>
        <p:spPr>
          <a:xfrm>
            <a:off x="1232329" y="3257518"/>
            <a:ext cx="19307" cy="40759"/>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0" name="Freeform: Shape 596">
            <a:extLst>
              <a:ext uri="{FF2B5EF4-FFF2-40B4-BE49-F238E27FC236}">
                <a16:creationId xmlns:a16="http://schemas.microsoft.com/office/drawing/2014/main" id="{3283E13B-4381-4B78-B107-ECC1E8E5B211}"/>
              </a:ext>
            </a:extLst>
          </p:cNvPr>
          <p:cNvSpPr/>
          <p:nvPr/>
        </p:nvSpPr>
        <p:spPr>
          <a:xfrm>
            <a:off x="1152311" y="3435573"/>
            <a:ext cx="40759" cy="19307"/>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1" name="Freeform: Shape 597">
            <a:extLst>
              <a:ext uri="{FF2B5EF4-FFF2-40B4-BE49-F238E27FC236}">
                <a16:creationId xmlns:a16="http://schemas.microsoft.com/office/drawing/2014/main" id="{A70CF8D9-FD81-4419-8224-46C792FB5B2C}"/>
              </a:ext>
            </a:extLst>
          </p:cNvPr>
          <p:cNvSpPr/>
          <p:nvPr/>
        </p:nvSpPr>
        <p:spPr>
          <a:xfrm>
            <a:off x="1389789" y="3337321"/>
            <a:ext cx="40759" cy="19307"/>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2" name="Freeform: Shape 598">
            <a:extLst>
              <a:ext uri="{FF2B5EF4-FFF2-40B4-BE49-F238E27FC236}">
                <a16:creationId xmlns:a16="http://schemas.microsoft.com/office/drawing/2014/main" id="{08C8E8EA-6403-4C33-B395-FB913A7DA014}"/>
              </a:ext>
            </a:extLst>
          </p:cNvPr>
          <p:cNvSpPr/>
          <p:nvPr/>
        </p:nvSpPr>
        <p:spPr>
          <a:xfrm>
            <a:off x="1152311" y="3337321"/>
            <a:ext cx="40759" cy="19307"/>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3" name="Freeform: Shape 599">
            <a:extLst>
              <a:ext uri="{FF2B5EF4-FFF2-40B4-BE49-F238E27FC236}">
                <a16:creationId xmlns:a16="http://schemas.microsoft.com/office/drawing/2014/main" id="{F922A74D-AFFE-4395-9C01-5D3846C49137}"/>
              </a:ext>
            </a:extLst>
          </p:cNvPr>
          <p:cNvSpPr/>
          <p:nvPr/>
        </p:nvSpPr>
        <p:spPr>
          <a:xfrm>
            <a:off x="1389789" y="3435788"/>
            <a:ext cx="40759" cy="19307"/>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4" name="Freeform: Shape 600">
            <a:extLst>
              <a:ext uri="{FF2B5EF4-FFF2-40B4-BE49-F238E27FC236}">
                <a16:creationId xmlns:a16="http://schemas.microsoft.com/office/drawing/2014/main" id="{E89A4313-7A2E-4E8E-A90B-62D0299755DE}"/>
              </a:ext>
            </a:extLst>
          </p:cNvPr>
          <p:cNvSpPr/>
          <p:nvPr/>
        </p:nvSpPr>
        <p:spPr>
          <a:xfrm>
            <a:off x="1330580" y="3257518"/>
            <a:ext cx="19307" cy="40759"/>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4472C4"/>
            </a:solidFill>
            <a:prstDash val="solid"/>
            <a:round/>
          </a:ln>
        </p:spPr>
        <p:txBody>
          <a:bodyPr rtlCol="0" anchor="ctr"/>
          <a:lstStyle/>
          <a:p>
            <a:pPr defTabSz="342879">
              <a:defRPr/>
            </a:pPr>
            <a:endParaRPr lang="en-US" sz="844">
              <a:solidFill>
                <a:srgbClr val="FFFFFF"/>
              </a:solidFill>
              <a:latin typeface="Amazon Ember"/>
            </a:endParaRPr>
          </a:p>
        </p:txBody>
      </p:sp>
      <p:sp>
        <p:nvSpPr>
          <p:cNvPr id="1765" name="Freeform: Shape 601">
            <a:extLst>
              <a:ext uri="{FF2B5EF4-FFF2-40B4-BE49-F238E27FC236}">
                <a16:creationId xmlns:a16="http://schemas.microsoft.com/office/drawing/2014/main" id="{C4444470-EFF3-4924-938E-53198C1B1785}"/>
              </a:ext>
            </a:extLst>
          </p:cNvPr>
          <p:cNvSpPr/>
          <p:nvPr/>
        </p:nvSpPr>
        <p:spPr>
          <a:xfrm>
            <a:off x="1251206" y="3516878"/>
            <a:ext cx="79374" cy="17162"/>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66" name="Freeform: Shape 602">
            <a:extLst>
              <a:ext uri="{FF2B5EF4-FFF2-40B4-BE49-F238E27FC236}">
                <a16:creationId xmlns:a16="http://schemas.microsoft.com/office/drawing/2014/main" id="{87AD2F8E-AA91-425C-BDBF-E537ACC81A78}"/>
              </a:ext>
            </a:extLst>
          </p:cNvPr>
          <p:cNvSpPr/>
          <p:nvPr/>
        </p:nvSpPr>
        <p:spPr>
          <a:xfrm>
            <a:off x="1251206" y="3537044"/>
            <a:ext cx="79374" cy="17162"/>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sp>
        <p:nvSpPr>
          <p:cNvPr id="1767" name="Freeform: Shape 603">
            <a:extLst>
              <a:ext uri="{FF2B5EF4-FFF2-40B4-BE49-F238E27FC236}">
                <a16:creationId xmlns:a16="http://schemas.microsoft.com/office/drawing/2014/main" id="{C1057436-9A5D-4AE4-B40B-BEAC34DA7F49}"/>
              </a:ext>
            </a:extLst>
          </p:cNvPr>
          <p:cNvSpPr/>
          <p:nvPr/>
        </p:nvSpPr>
        <p:spPr>
          <a:xfrm>
            <a:off x="1270943" y="3556995"/>
            <a:ext cx="40759" cy="17162"/>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ysClr val="windowText" lastClr="000000"/>
            </a:solidFill>
          </a:ln>
        </p:spPr>
        <p:txBody>
          <a:bodyPr rtlCol="0" anchor="ctr"/>
          <a:lstStyle/>
          <a:p>
            <a:pPr defTabSz="342879">
              <a:defRPr/>
            </a:pPr>
            <a:endParaRPr lang="en-US" sz="844" kern="0">
              <a:solidFill>
                <a:srgbClr val="FFFFFF"/>
              </a:solidFill>
              <a:latin typeface="Amazon Ember"/>
            </a:endParaRPr>
          </a:p>
        </p:txBody>
      </p:sp>
      <p:cxnSp>
        <p:nvCxnSpPr>
          <p:cNvPr id="1768" name="Straight Connector 607">
            <a:extLst>
              <a:ext uri="{FF2B5EF4-FFF2-40B4-BE49-F238E27FC236}">
                <a16:creationId xmlns:a16="http://schemas.microsoft.com/office/drawing/2014/main" id="{C2B71810-7A83-49B5-8365-FB4033F1DEDF}"/>
              </a:ext>
            </a:extLst>
          </p:cNvPr>
          <p:cNvCxnSpPr/>
          <p:nvPr/>
        </p:nvCxnSpPr>
        <p:spPr>
          <a:xfrm rot="16200000">
            <a:off x="1064067" y="2935929"/>
            <a:ext cx="0" cy="1817840"/>
          </a:xfrm>
          <a:prstGeom prst="line">
            <a:avLst/>
          </a:prstGeom>
          <a:noFill/>
          <a:ln w="19050" cap="flat" cmpd="sng" algn="ctr">
            <a:solidFill>
              <a:srgbClr val="4472C4"/>
            </a:solidFill>
            <a:prstDash val="solid"/>
            <a:miter lim="800000"/>
            <a:headEnd type="none"/>
            <a:tailEnd type="none"/>
          </a:ln>
          <a:effectLst/>
        </p:spPr>
      </p:cxnSp>
      <p:cxnSp>
        <p:nvCxnSpPr>
          <p:cNvPr id="1769" name="Straight Arrow Connector 608">
            <a:extLst>
              <a:ext uri="{FF2B5EF4-FFF2-40B4-BE49-F238E27FC236}">
                <a16:creationId xmlns:a16="http://schemas.microsoft.com/office/drawing/2014/main" id="{C014F1E2-D979-467D-A7A1-26664957B6B2}"/>
              </a:ext>
            </a:extLst>
          </p:cNvPr>
          <p:cNvCxnSpPr/>
          <p:nvPr/>
        </p:nvCxnSpPr>
        <p:spPr>
          <a:xfrm rot="16200000" flipH="1">
            <a:off x="964866" y="3944051"/>
            <a:ext cx="198403" cy="0"/>
          </a:xfrm>
          <a:prstGeom prst="straightConnector1">
            <a:avLst/>
          </a:prstGeom>
          <a:noFill/>
          <a:ln w="19050" cap="flat" cmpd="sng" algn="ctr">
            <a:solidFill>
              <a:srgbClr val="4472C4"/>
            </a:solidFill>
            <a:prstDash val="solid"/>
            <a:miter lim="800000"/>
            <a:headEnd type="none"/>
            <a:tailEnd type="arrow" w="lg" len="med"/>
          </a:ln>
          <a:effectLst/>
        </p:spPr>
      </p:cxnSp>
      <p:grpSp>
        <p:nvGrpSpPr>
          <p:cNvPr id="1770" name="Graphic 268">
            <a:extLst>
              <a:ext uri="{FF2B5EF4-FFF2-40B4-BE49-F238E27FC236}">
                <a16:creationId xmlns:a16="http://schemas.microsoft.com/office/drawing/2014/main" id="{9D561778-9886-49CA-9D71-4666A8143098}"/>
              </a:ext>
            </a:extLst>
          </p:cNvPr>
          <p:cNvGrpSpPr/>
          <p:nvPr/>
        </p:nvGrpSpPr>
        <p:grpSpPr>
          <a:xfrm>
            <a:off x="5463858" y="2881094"/>
            <a:ext cx="338514" cy="347532"/>
            <a:chOff x="4562059" y="6255271"/>
            <a:chExt cx="483729" cy="496616"/>
          </a:xfrm>
        </p:grpSpPr>
        <p:sp>
          <p:nvSpPr>
            <p:cNvPr id="1771" name="Freeform: Shape 486">
              <a:extLst>
                <a:ext uri="{FF2B5EF4-FFF2-40B4-BE49-F238E27FC236}">
                  <a16:creationId xmlns:a16="http://schemas.microsoft.com/office/drawing/2014/main" id="{464E89CC-3CFD-42D1-A3DD-B60D7D604F3C}"/>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2" name="Freeform: Shape 487">
              <a:extLst>
                <a:ext uri="{FF2B5EF4-FFF2-40B4-BE49-F238E27FC236}">
                  <a16:creationId xmlns:a16="http://schemas.microsoft.com/office/drawing/2014/main" id="{5676B4A8-0D6C-4214-B3C1-946CE5CC834F}"/>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3" name="Freeform: Shape 488">
              <a:extLst>
                <a:ext uri="{FF2B5EF4-FFF2-40B4-BE49-F238E27FC236}">
                  <a16:creationId xmlns:a16="http://schemas.microsoft.com/office/drawing/2014/main" id="{14B0098B-54D7-43A7-9B33-E9C2628FB8C4}"/>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4" name="Freeform: Shape 489">
              <a:extLst>
                <a:ext uri="{FF2B5EF4-FFF2-40B4-BE49-F238E27FC236}">
                  <a16:creationId xmlns:a16="http://schemas.microsoft.com/office/drawing/2014/main" id="{A0051A2E-BDC9-4D6D-852F-7392F8F72C26}"/>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sp>
          <p:nvSpPr>
            <p:cNvPr id="1775" name="Freeform: Shape 490">
              <a:extLst>
                <a:ext uri="{FF2B5EF4-FFF2-40B4-BE49-F238E27FC236}">
                  <a16:creationId xmlns:a16="http://schemas.microsoft.com/office/drawing/2014/main" id="{1A7F8B89-1F3A-476F-AF09-AFFEFE0AE2D7}"/>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6" name="Freeform: Shape 491">
              <a:extLst>
                <a:ext uri="{FF2B5EF4-FFF2-40B4-BE49-F238E27FC236}">
                  <a16:creationId xmlns:a16="http://schemas.microsoft.com/office/drawing/2014/main" id="{F23E7925-B274-404D-921D-B6370B73079E}"/>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7" name="Freeform: Shape 492">
              <a:extLst>
                <a:ext uri="{FF2B5EF4-FFF2-40B4-BE49-F238E27FC236}">
                  <a16:creationId xmlns:a16="http://schemas.microsoft.com/office/drawing/2014/main" id="{2E0F3790-54FC-4B15-BDEB-091767A77A6E}"/>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78" name="Freeform: Shape 493">
              <a:extLst>
                <a:ext uri="{FF2B5EF4-FFF2-40B4-BE49-F238E27FC236}">
                  <a16:creationId xmlns:a16="http://schemas.microsoft.com/office/drawing/2014/main" id="{218D0C75-C5C5-4593-8507-6184FEA20E2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1779" name="Graphic 244">
            <a:extLst>
              <a:ext uri="{FF2B5EF4-FFF2-40B4-BE49-F238E27FC236}">
                <a16:creationId xmlns:a16="http://schemas.microsoft.com/office/drawing/2014/main" id="{EB870251-65C6-4743-8AA4-949A3820CC39}"/>
              </a:ext>
            </a:extLst>
          </p:cNvPr>
          <p:cNvGrpSpPr/>
          <p:nvPr/>
        </p:nvGrpSpPr>
        <p:grpSpPr>
          <a:xfrm>
            <a:off x="5540508" y="2955589"/>
            <a:ext cx="191878" cy="191878"/>
            <a:chOff x="7761796" y="567771"/>
            <a:chExt cx="164141" cy="164141"/>
          </a:xfrm>
        </p:grpSpPr>
        <p:sp>
          <p:nvSpPr>
            <p:cNvPr id="1780" name="Freeform: Shape 484">
              <a:extLst>
                <a:ext uri="{FF2B5EF4-FFF2-40B4-BE49-F238E27FC236}">
                  <a16:creationId xmlns:a16="http://schemas.microsoft.com/office/drawing/2014/main" id="{8E1107D3-EB36-4A4F-87A6-88D74CC33A17}"/>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781" name="Freeform: Shape 485">
              <a:extLst>
                <a:ext uri="{FF2B5EF4-FFF2-40B4-BE49-F238E27FC236}">
                  <a16:creationId xmlns:a16="http://schemas.microsoft.com/office/drawing/2014/main" id="{CB49F88F-2EB9-4EC8-B76B-C31DC17982B1}"/>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782" name="Freeform: Shape 794">
            <a:extLst>
              <a:ext uri="{FF2B5EF4-FFF2-40B4-BE49-F238E27FC236}">
                <a16:creationId xmlns:a16="http://schemas.microsoft.com/office/drawing/2014/main" id="{1F467E0C-DB34-44E9-AE2B-66ABCB77BE5C}"/>
              </a:ext>
            </a:extLst>
          </p:cNvPr>
          <p:cNvSpPr/>
          <p:nvPr/>
        </p:nvSpPr>
        <p:spPr>
          <a:xfrm>
            <a:off x="5519725" y="263874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3" name="Freeform: Shape 795">
            <a:extLst>
              <a:ext uri="{FF2B5EF4-FFF2-40B4-BE49-F238E27FC236}">
                <a16:creationId xmlns:a16="http://schemas.microsoft.com/office/drawing/2014/main" id="{DB5FB832-BD5D-44FF-8D08-33474C4829F3}"/>
              </a:ext>
            </a:extLst>
          </p:cNvPr>
          <p:cNvSpPr/>
          <p:nvPr/>
        </p:nvSpPr>
        <p:spPr>
          <a:xfrm>
            <a:off x="5549363" y="263874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4" name="Freeform: Shape 796">
            <a:extLst>
              <a:ext uri="{FF2B5EF4-FFF2-40B4-BE49-F238E27FC236}">
                <a16:creationId xmlns:a16="http://schemas.microsoft.com/office/drawing/2014/main" id="{B2990ED5-F0A7-48AA-B846-C347D9495AE0}"/>
              </a:ext>
            </a:extLst>
          </p:cNvPr>
          <p:cNvSpPr/>
          <p:nvPr/>
        </p:nvSpPr>
        <p:spPr>
          <a:xfrm>
            <a:off x="5579115" y="263874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5" name="Freeform: Shape 797">
            <a:extLst>
              <a:ext uri="{FF2B5EF4-FFF2-40B4-BE49-F238E27FC236}">
                <a16:creationId xmlns:a16="http://schemas.microsoft.com/office/drawing/2014/main" id="{132A57DD-83BD-4B59-92AA-1CE3EF96902E}"/>
              </a:ext>
            </a:extLst>
          </p:cNvPr>
          <p:cNvSpPr/>
          <p:nvPr/>
        </p:nvSpPr>
        <p:spPr>
          <a:xfrm>
            <a:off x="5608866" y="263874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6" name="Freeform: Shape 798">
            <a:extLst>
              <a:ext uri="{FF2B5EF4-FFF2-40B4-BE49-F238E27FC236}">
                <a16:creationId xmlns:a16="http://schemas.microsoft.com/office/drawing/2014/main" id="{FD031494-CE8D-47B2-8414-B955E0026242}"/>
              </a:ext>
            </a:extLst>
          </p:cNvPr>
          <p:cNvSpPr/>
          <p:nvPr/>
        </p:nvSpPr>
        <p:spPr>
          <a:xfrm>
            <a:off x="5600414" y="2590282"/>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7" name="Freeform: Shape 799">
            <a:extLst>
              <a:ext uri="{FF2B5EF4-FFF2-40B4-BE49-F238E27FC236}">
                <a16:creationId xmlns:a16="http://schemas.microsoft.com/office/drawing/2014/main" id="{2083480B-0402-4CEA-A8DE-478DCAB17819}"/>
              </a:ext>
            </a:extLst>
          </p:cNvPr>
          <p:cNvSpPr/>
          <p:nvPr/>
        </p:nvSpPr>
        <p:spPr>
          <a:xfrm>
            <a:off x="5561084" y="2590282"/>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8" name="Freeform: Shape 800">
            <a:extLst>
              <a:ext uri="{FF2B5EF4-FFF2-40B4-BE49-F238E27FC236}">
                <a16:creationId xmlns:a16="http://schemas.microsoft.com/office/drawing/2014/main" id="{8687DD8B-B7EB-4420-9B57-F52D85581A78}"/>
              </a:ext>
            </a:extLst>
          </p:cNvPr>
          <p:cNvSpPr/>
          <p:nvPr/>
        </p:nvSpPr>
        <p:spPr>
          <a:xfrm>
            <a:off x="5503722" y="2590282"/>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89" name="Freeform: Shape 801">
            <a:extLst>
              <a:ext uri="{FF2B5EF4-FFF2-40B4-BE49-F238E27FC236}">
                <a16:creationId xmlns:a16="http://schemas.microsoft.com/office/drawing/2014/main" id="{F3AD9601-4951-4ED0-96A1-5C70E884D59C}"/>
              </a:ext>
            </a:extLst>
          </p:cNvPr>
          <p:cNvSpPr/>
          <p:nvPr/>
        </p:nvSpPr>
        <p:spPr>
          <a:xfrm>
            <a:off x="5521979" y="2590395"/>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0" name="Freeform: Shape 802">
            <a:extLst>
              <a:ext uri="{FF2B5EF4-FFF2-40B4-BE49-F238E27FC236}">
                <a16:creationId xmlns:a16="http://schemas.microsoft.com/office/drawing/2014/main" id="{D34CB5B1-4088-46BF-AC74-143044EF81E5}"/>
              </a:ext>
            </a:extLst>
          </p:cNvPr>
          <p:cNvSpPr/>
          <p:nvPr/>
        </p:nvSpPr>
        <p:spPr>
          <a:xfrm>
            <a:off x="5514428"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1" name="Freeform: Shape 803">
            <a:extLst>
              <a:ext uri="{FF2B5EF4-FFF2-40B4-BE49-F238E27FC236}">
                <a16:creationId xmlns:a16="http://schemas.microsoft.com/office/drawing/2014/main" id="{53E70305-44BF-44F5-B36E-534419631266}"/>
              </a:ext>
            </a:extLst>
          </p:cNvPr>
          <p:cNvSpPr/>
          <p:nvPr/>
        </p:nvSpPr>
        <p:spPr>
          <a:xfrm>
            <a:off x="5553645"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2" name="Freeform: Shape 804">
            <a:extLst>
              <a:ext uri="{FF2B5EF4-FFF2-40B4-BE49-F238E27FC236}">
                <a16:creationId xmlns:a16="http://schemas.microsoft.com/office/drawing/2014/main" id="{7D1A8057-06A8-4C77-8065-8CDAC0133447}"/>
              </a:ext>
            </a:extLst>
          </p:cNvPr>
          <p:cNvSpPr/>
          <p:nvPr/>
        </p:nvSpPr>
        <p:spPr>
          <a:xfrm>
            <a:off x="5631967"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3" name="Freeform: Shape 805">
            <a:extLst>
              <a:ext uri="{FF2B5EF4-FFF2-40B4-BE49-F238E27FC236}">
                <a16:creationId xmlns:a16="http://schemas.microsoft.com/office/drawing/2014/main" id="{94F7CD0C-A924-4096-B5D7-A7D48CE23FA2}"/>
              </a:ext>
            </a:extLst>
          </p:cNvPr>
          <p:cNvSpPr/>
          <p:nvPr/>
        </p:nvSpPr>
        <p:spPr>
          <a:xfrm>
            <a:off x="5592863" y="2581154"/>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4" name="Freeform: Shape 806">
            <a:extLst>
              <a:ext uri="{FF2B5EF4-FFF2-40B4-BE49-F238E27FC236}">
                <a16:creationId xmlns:a16="http://schemas.microsoft.com/office/drawing/2014/main" id="{88C64E9F-2E07-433D-9247-8E5E85810A14}"/>
              </a:ext>
            </a:extLst>
          </p:cNvPr>
          <p:cNvSpPr/>
          <p:nvPr/>
        </p:nvSpPr>
        <p:spPr>
          <a:xfrm>
            <a:off x="5519725" y="266173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5" name="Freeform: Shape 807">
            <a:extLst>
              <a:ext uri="{FF2B5EF4-FFF2-40B4-BE49-F238E27FC236}">
                <a16:creationId xmlns:a16="http://schemas.microsoft.com/office/drawing/2014/main" id="{C633228B-B3D6-41A1-B039-C5E59C462D9F}"/>
              </a:ext>
            </a:extLst>
          </p:cNvPr>
          <p:cNvSpPr/>
          <p:nvPr/>
        </p:nvSpPr>
        <p:spPr>
          <a:xfrm>
            <a:off x="5549363" y="266173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6" name="Freeform: Shape 808">
            <a:extLst>
              <a:ext uri="{FF2B5EF4-FFF2-40B4-BE49-F238E27FC236}">
                <a16:creationId xmlns:a16="http://schemas.microsoft.com/office/drawing/2014/main" id="{F196B86D-3157-4FCD-B5CA-DB009FF0CADD}"/>
              </a:ext>
            </a:extLst>
          </p:cNvPr>
          <p:cNvSpPr/>
          <p:nvPr/>
        </p:nvSpPr>
        <p:spPr>
          <a:xfrm>
            <a:off x="5579115" y="2661730"/>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7" name="Freeform: Shape 809">
            <a:extLst>
              <a:ext uri="{FF2B5EF4-FFF2-40B4-BE49-F238E27FC236}">
                <a16:creationId xmlns:a16="http://schemas.microsoft.com/office/drawing/2014/main" id="{33F683A4-0464-4F10-810B-0522F206F9B4}"/>
              </a:ext>
            </a:extLst>
          </p:cNvPr>
          <p:cNvSpPr/>
          <p:nvPr/>
        </p:nvSpPr>
        <p:spPr>
          <a:xfrm>
            <a:off x="5608866" y="2661730"/>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8" name="Freeform: Shape 810">
            <a:extLst>
              <a:ext uri="{FF2B5EF4-FFF2-40B4-BE49-F238E27FC236}">
                <a16:creationId xmlns:a16="http://schemas.microsoft.com/office/drawing/2014/main" id="{2D4563C8-454F-4D2E-8DD0-38C5C1C8BBB2}"/>
              </a:ext>
            </a:extLst>
          </p:cNvPr>
          <p:cNvSpPr/>
          <p:nvPr/>
        </p:nvSpPr>
        <p:spPr>
          <a:xfrm>
            <a:off x="5519725" y="2683367"/>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799" name="Freeform: Shape 811">
            <a:extLst>
              <a:ext uri="{FF2B5EF4-FFF2-40B4-BE49-F238E27FC236}">
                <a16:creationId xmlns:a16="http://schemas.microsoft.com/office/drawing/2014/main" id="{18D7FB29-9013-48E6-8614-575E6EC48145}"/>
              </a:ext>
            </a:extLst>
          </p:cNvPr>
          <p:cNvSpPr/>
          <p:nvPr/>
        </p:nvSpPr>
        <p:spPr>
          <a:xfrm>
            <a:off x="5549363" y="2683367"/>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0" name="Freeform: Shape 812">
            <a:extLst>
              <a:ext uri="{FF2B5EF4-FFF2-40B4-BE49-F238E27FC236}">
                <a16:creationId xmlns:a16="http://schemas.microsoft.com/office/drawing/2014/main" id="{C447493E-1501-491C-9907-1A0FC5FE2917}"/>
              </a:ext>
            </a:extLst>
          </p:cNvPr>
          <p:cNvSpPr/>
          <p:nvPr/>
        </p:nvSpPr>
        <p:spPr>
          <a:xfrm>
            <a:off x="5579115" y="2683367"/>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1" name="Freeform: Shape 813">
            <a:extLst>
              <a:ext uri="{FF2B5EF4-FFF2-40B4-BE49-F238E27FC236}">
                <a16:creationId xmlns:a16="http://schemas.microsoft.com/office/drawing/2014/main" id="{94573DAF-5B83-463A-AA69-2865C71E9A1D}"/>
              </a:ext>
            </a:extLst>
          </p:cNvPr>
          <p:cNvSpPr/>
          <p:nvPr/>
        </p:nvSpPr>
        <p:spPr>
          <a:xfrm>
            <a:off x="5503609" y="2606285"/>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02" name="Freeform: Shape 814">
            <a:extLst>
              <a:ext uri="{FF2B5EF4-FFF2-40B4-BE49-F238E27FC236}">
                <a16:creationId xmlns:a16="http://schemas.microsoft.com/office/drawing/2014/main" id="{1DA54C99-ABA1-45C0-B0A3-798E2ACFE5F3}"/>
              </a:ext>
            </a:extLst>
          </p:cNvPr>
          <p:cNvSpPr/>
          <p:nvPr/>
        </p:nvSpPr>
        <p:spPr>
          <a:xfrm>
            <a:off x="5612020" y="2675028"/>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803" name="Freeform: Shape 815">
            <a:extLst>
              <a:ext uri="{FF2B5EF4-FFF2-40B4-BE49-F238E27FC236}">
                <a16:creationId xmlns:a16="http://schemas.microsoft.com/office/drawing/2014/main" id="{7843071D-17FE-46B9-969F-09F02541B50D}"/>
              </a:ext>
            </a:extLst>
          </p:cNvPr>
          <p:cNvSpPr/>
          <p:nvPr/>
        </p:nvSpPr>
        <p:spPr>
          <a:xfrm>
            <a:off x="5612020" y="2675028"/>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grpSp>
        <p:nvGrpSpPr>
          <p:cNvPr id="1804" name="Graphic 194">
            <a:extLst>
              <a:ext uri="{FF2B5EF4-FFF2-40B4-BE49-F238E27FC236}">
                <a16:creationId xmlns:a16="http://schemas.microsoft.com/office/drawing/2014/main" id="{375D3AF8-9D72-41D2-AE56-4BC97BE6A23B}"/>
              </a:ext>
            </a:extLst>
          </p:cNvPr>
          <p:cNvGrpSpPr/>
          <p:nvPr/>
        </p:nvGrpSpPr>
        <p:grpSpPr>
          <a:xfrm>
            <a:off x="2490162" y="3153299"/>
            <a:ext cx="122702" cy="133708"/>
            <a:chOff x="8395794" y="4567573"/>
            <a:chExt cx="218854" cy="238486"/>
          </a:xfrm>
        </p:grpSpPr>
        <p:sp>
          <p:nvSpPr>
            <p:cNvPr id="1805" name="Freeform: Shape 903">
              <a:extLst>
                <a:ext uri="{FF2B5EF4-FFF2-40B4-BE49-F238E27FC236}">
                  <a16:creationId xmlns:a16="http://schemas.microsoft.com/office/drawing/2014/main" id="{B88D6BF6-A9BE-412A-9A7D-9563541A0C2D}"/>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06" name="Freeform: Shape 904">
              <a:extLst>
                <a:ext uri="{FF2B5EF4-FFF2-40B4-BE49-F238E27FC236}">
                  <a16:creationId xmlns:a16="http://schemas.microsoft.com/office/drawing/2014/main" id="{ED6FE733-A636-4120-AD95-CBEAAD1379E3}"/>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807" name="Freeform: Shape 902">
            <a:extLst>
              <a:ext uri="{FF2B5EF4-FFF2-40B4-BE49-F238E27FC236}">
                <a16:creationId xmlns:a16="http://schemas.microsoft.com/office/drawing/2014/main" id="{A3DC17B2-7314-49F3-A664-2DDDC09B71D1}"/>
              </a:ext>
            </a:extLst>
          </p:cNvPr>
          <p:cNvSpPr/>
          <p:nvPr/>
        </p:nvSpPr>
        <p:spPr>
          <a:xfrm>
            <a:off x="2397134" y="3049170"/>
            <a:ext cx="308757" cy="308755"/>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ysClr val="window" lastClr="FFFFFF"/>
          </a:solidFill>
          <a:ln w="15875" cap="flat">
            <a:solidFill>
              <a:sysClr val="windowText" lastClr="000000"/>
            </a:solidFill>
            <a:prstDash val="solid"/>
            <a:round/>
          </a:ln>
        </p:spPr>
        <p:txBody>
          <a:bodyPr wrap="square" rtlCol="0" anchor="ctr">
            <a:noAutofit/>
          </a:bodyPr>
          <a:lstStyle/>
          <a:p>
            <a:pPr defTabSz="342879">
              <a:defRPr/>
            </a:pPr>
            <a:endParaRPr lang="en-US" sz="844" kern="0">
              <a:solidFill>
                <a:srgbClr val="FFFFFF"/>
              </a:solidFill>
              <a:latin typeface="Amazon Ember"/>
            </a:endParaRPr>
          </a:p>
        </p:txBody>
      </p:sp>
      <p:grpSp>
        <p:nvGrpSpPr>
          <p:cNvPr id="1808" name="Graphic 268">
            <a:extLst>
              <a:ext uri="{FF2B5EF4-FFF2-40B4-BE49-F238E27FC236}">
                <a16:creationId xmlns:a16="http://schemas.microsoft.com/office/drawing/2014/main" id="{37F381FD-0BC6-4CF1-B3ED-AAF97741667C}"/>
              </a:ext>
            </a:extLst>
          </p:cNvPr>
          <p:cNvGrpSpPr/>
          <p:nvPr/>
        </p:nvGrpSpPr>
        <p:grpSpPr>
          <a:xfrm>
            <a:off x="3687178" y="3028487"/>
            <a:ext cx="341036" cy="350121"/>
            <a:chOff x="4562059" y="6255271"/>
            <a:chExt cx="483729" cy="496616"/>
          </a:xfrm>
        </p:grpSpPr>
        <p:sp>
          <p:nvSpPr>
            <p:cNvPr id="1809" name="Freeform: Shape 910">
              <a:extLst>
                <a:ext uri="{FF2B5EF4-FFF2-40B4-BE49-F238E27FC236}">
                  <a16:creationId xmlns:a16="http://schemas.microsoft.com/office/drawing/2014/main" id="{286E540B-3E5D-4B1C-AE6B-36F0A622327B}"/>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0" name="Freeform: Shape 911">
              <a:extLst>
                <a:ext uri="{FF2B5EF4-FFF2-40B4-BE49-F238E27FC236}">
                  <a16:creationId xmlns:a16="http://schemas.microsoft.com/office/drawing/2014/main" id="{790C4792-39EE-4706-84EF-CD337DE4EFD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1" name="Freeform: Shape 912">
              <a:extLst>
                <a:ext uri="{FF2B5EF4-FFF2-40B4-BE49-F238E27FC236}">
                  <a16:creationId xmlns:a16="http://schemas.microsoft.com/office/drawing/2014/main" id="{F9193D24-BD99-4FB7-B64F-5E106288B4F3}"/>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2" name="Freeform: Shape 913">
              <a:extLst>
                <a:ext uri="{FF2B5EF4-FFF2-40B4-BE49-F238E27FC236}">
                  <a16:creationId xmlns:a16="http://schemas.microsoft.com/office/drawing/2014/main" id="{31860FFF-05E2-4700-B450-8EF5A19FF9AE}"/>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sp>
          <p:nvSpPr>
            <p:cNvPr id="1813" name="Freeform: Shape 914">
              <a:extLst>
                <a:ext uri="{FF2B5EF4-FFF2-40B4-BE49-F238E27FC236}">
                  <a16:creationId xmlns:a16="http://schemas.microsoft.com/office/drawing/2014/main" id="{6AAF377B-572B-412B-8056-4553C2EB2BC2}"/>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4" name="Freeform: Shape 915">
              <a:extLst>
                <a:ext uri="{FF2B5EF4-FFF2-40B4-BE49-F238E27FC236}">
                  <a16:creationId xmlns:a16="http://schemas.microsoft.com/office/drawing/2014/main" id="{9858B5D6-024B-45DB-9DAB-900A65D14587}"/>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5" name="Freeform: Shape 916">
              <a:extLst>
                <a:ext uri="{FF2B5EF4-FFF2-40B4-BE49-F238E27FC236}">
                  <a16:creationId xmlns:a16="http://schemas.microsoft.com/office/drawing/2014/main" id="{AAEE1D3C-7724-4EDF-9D6E-7EB495A6073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16" name="Freeform: Shape 917">
              <a:extLst>
                <a:ext uri="{FF2B5EF4-FFF2-40B4-BE49-F238E27FC236}">
                  <a16:creationId xmlns:a16="http://schemas.microsoft.com/office/drawing/2014/main" id="{70F1A2B3-39B1-4E43-B9BD-771DAC2C6A1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ysClr val="windowText" lastClr="000000"/>
            </a:solidFill>
            <a:ln w="15875" cap="flat">
              <a:solidFill>
                <a:sysClr val="windowText" lastClr="000000"/>
              </a:solid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1817" name="Graphic 244">
            <a:extLst>
              <a:ext uri="{FF2B5EF4-FFF2-40B4-BE49-F238E27FC236}">
                <a16:creationId xmlns:a16="http://schemas.microsoft.com/office/drawing/2014/main" id="{506127D4-3B11-4FB0-8BDF-8E967A57A802}"/>
              </a:ext>
            </a:extLst>
          </p:cNvPr>
          <p:cNvGrpSpPr/>
          <p:nvPr/>
        </p:nvGrpSpPr>
        <p:grpSpPr>
          <a:xfrm>
            <a:off x="3764406" y="3103541"/>
            <a:ext cx="193307" cy="193307"/>
            <a:chOff x="7761796" y="567771"/>
            <a:chExt cx="164141" cy="164141"/>
          </a:xfrm>
        </p:grpSpPr>
        <p:sp>
          <p:nvSpPr>
            <p:cNvPr id="1818" name="Freeform: Shape 908">
              <a:extLst>
                <a:ext uri="{FF2B5EF4-FFF2-40B4-BE49-F238E27FC236}">
                  <a16:creationId xmlns:a16="http://schemas.microsoft.com/office/drawing/2014/main" id="{7C9C4A4C-1F3D-4798-920A-A14F5760044B}"/>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19" name="Freeform: Shape 909">
              <a:extLst>
                <a:ext uri="{FF2B5EF4-FFF2-40B4-BE49-F238E27FC236}">
                  <a16:creationId xmlns:a16="http://schemas.microsoft.com/office/drawing/2014/main" id="{E3745D74-4ACF-47E1-B1C8-6E230E29592A}"/>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sp>
        <p:nvSpPr>
          <p:cNvPr id="1820" name="Freeform: Shape 919">
            <a:extLst>
              <a:ext uri="{FF2B5EF4-FFF2-40B4-BE49-F238E27FC236}">
                <a16:creationId xmlns:a16="http://schemas.microsoft.com/office/drawing/2014/main" id="{A35567AA-DBFE-49A9-82A7-72D7C20D4F99}"/>
              </a:ext>
            </a:extLst>
          </p:cNvPr>
          <p:cNvSpPr/>
          <p:nvPr/>
        </p:nvSpPr>
        <p:spPr>
          <a:xfrm>
            <a:off x="4345684" y="2461124"/>
            <a:ext cx="243231" cy="8936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1" name="Freeform: Shape 920">
            <a:extLst>
              <a:ext uri="{FF2B5EF4-FFF2-40B4-BE49-F238E27FC236}">
                <a16:creationId xmlns:a16="http://schemas.microsoft.com/office/drawing/2014/main" id="{2BC94EC8-0AF8-45EE-94C2-C0BAFB6E8C2E}"/>
              </a:ext>
            </a:extLst>
          </p:cNvPr>
          <p:cNvSpPr/>
          <p:nvPr/>
        </p:nvSpPr>
        <p:spPr>
          <a:xfrm>
            <a:off x="4436843" y="2544743"/>
            <a:ext cx="50762" cy="6383"/>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2" name="Freeform: Shape 921">
            <a:extLst>
              <a:ext uri="{FF2B5EF4-FFF2-40B4-BE49-F238E27FC236}">
                <a16:creationId xmlns:a16="http://schemas.microsoft.com/office/drawing/2014/main" id="{3DD7E57A-0620-40ED-8EE1-9786A75267AF}"/>
              </a:ext>
            </a:extLst>
          </p:cNvPr>
          <p:cNvSpPr/>
          <p:nvPr/>
        </p:nvSpPr>
        <p:spPr>
          <a:xfrm>
            <a:off x="4524194" y="2356015"/>
            <a:ext cx="21151" cy="131918"/>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3" name="Freeform: Shape 922">
            <a:extLst>
              <a:ext uri="{FF2B5EF4-FFF2-40B4-BE49-F238E27FC236}">
                <a16:creationId xmlns:a16="http://schemas.microsoft.com/office/drawing/2014/main" id="{C715270A-56DB-4856-80C4-BFAF43AB1E0B}"/>
              </a:ext>
            </a:extLst>
          </p:cNvPr>
          <p:cNvSpPr/>
          <p:nvPr/>
        </p:nvSpPr>
        <p:spPr>
          <a:xfrm>
            <a:off x="4377833" y="2356016"/>
            <a:ext cx="10575" cy="102129"/>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4" name="Freeform: Shape 923">
            <a:extLst>
              <a:ext uri="{FF2B5EF4-FFF2-40B4-BE49-F238E27FC236}">
                <a16:creationId xmlns:a16="http://schemas.microsoft.com/office/drawing/2014/main" id="{D8765EF5-D8FA-422D-989E-800D4A4AB51E}"/>
              </a:ext>
            </a:extLst>
          </p:cNvPr>
          <p:cNvSpPr/>
          <p:nvPr/>
        </p:nvSpPr>
        <p:spPr>
          <a:xfrm>
            <a:off x="4380371" y="2317080"/>
            <a:ext cx="154398" cy="34043"/>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5" name="Freeform: Shape 924">
            <a:extLst>
              <a:ext uri="{FF2B5EF4-FFF2-40B4-BE49-F238E27FC236}">
                <a16:creationId xmlns:a16="http://schemas.microsoft.com/office/drawing/2014/main" id="{14638B95-5319-45B4-BC44-698DD01858EC}"/>
              </a:ext>
            </a:extLst>
          </p:cNvPr>
          <p:cNvSpPr/>
          <p:nvPr/>
        </p:nvSpPr>
        <p:spPr>
          <a:xfrm>
            <a:off x="4370007" y="2480273"/>
            <a:ext cx="120558" cy="27660"/>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6" name="Freeform: Shape 925">
            <a:extLst>
              <a:ext uri="{FF2B5EF4-FFF2-40B4-BE49-F238E27FC236}">
                <a16:creationId xmlns:a16="http://schemas.microsoft.com/office/drawing/2014/main" id="{F6CE7E95-1156-4D5F-B253-1B3B4FD4F987}"/>
              </a:ext>
            </a:extLst>
          </p:cNvPr>
          <p:cNvSpPr/>
          <p:nvPr/>
        </p:nvSpPr>
        <p:spPr>
          <a:xfrm>
            <a:off x="4405117" y="2371761"/>
            <a:ext cx="14806" cy="82980"/>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7" name="Freeform: Shape 926">
            <a:extLst>
              <a:ext uri="{FF2B5EF4-FFF2-40B4-BE49-F238E27FC236}">
                <a16:creationId xmlns:a16="http://schemas.microsoft.com/office/drawing/2014/main" id="{D47DBE5C-232E-4F7A-A095-B1C564F8D4AE}"/>
              </a:ext>
            </a:extLst>
          </p:cNvPr>
          <p:cNvSpPr/>
          <p:nvPr/>
        </p:nvSpPr>
        <p:spPr>
          <a:xfrm>
            <a:off x="4414635" y="2371761"/>
            <a:ext cx="76142" cy="85108"/>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8" name="Freeform: Shape 927">
            <a:extLst>
              <a:ext uri="{FF2B5EF4-FFF2-40B4-BE49-F238E27FC236}">
                <a16:creationId xmlns:a16="http://schemas.microsoft.com/office/drawing/2014/main" id="{40BD8C20-6772-4004-A5F4-8EE54D419B7F}"/>
              </a:ext>
            </a:extLst>
          </p:cNvPr>
          <p:cNvSpPr/>
          <p:nvPr/>
        </p:nvSpPr>
        <p:spPr>
          <a:xfrm>
            <a:off x="4434516" y="2518785"/>
            <a:ext cx="54992" cy="12767"/>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29" name="Freeform: Shape 928">
            <a:extLst>
              <a:ext uri="{FF2B5EF4-FFF2-40B4-BE49-F238E27FC236}">
                <a16:creationId xmlns:a16="http://schemas.microsoft.com/office/drawing/2014/main" id="{98F914B7-6714-4D3F-A417-EC789EBC1624}"/>
              </a:ext>
            </a:extLst>
          </p:cNvPr>
          <p:cNvSpPr/>
          <p:nvPr/>
        </p:nvSpPr>
        <p:spPr>
          <a:xfrm>
            <a:off x="4604566" y="2312613"/>
            <a:ext cx="114213" cy="257452"/>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0" name="Freeform: Shape 929">
            <a:extLst>
              <a:ext uri="{FF2B5EF4-FFF2-40B4-BE49-F238E27FC236}">
                <a16:creationId xmlns:a16="http://schemas.microsoft.com/office/drawing/2014/main" id="{F5563887-5D7E-406C-9CE9-761AFFA7CA3F}"/>
              </a:ext>
            </a:extLst>
          </p:cNvPr>
          <p:cNvSpPr/>
          <p:nvPr/>
        </p:nvSpPr>
        <p:spPr>
          <a:xfrm>
            <a:off x="4604565" y="2398998"/>
            <a:ext cx="82487" cy="170216"/>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1" name="Freeform: Shape 930">
            <a:extLst>
              <a:ext uri="{FF2B5EF4-FFF2-40B4-BE49-F238E27FC236}">
                <a16:creationId xmlns:a16="http://schemas.microsoft.com/office/drawing/2014/main" id="{3B397CDF-B09C-4806-98FE-418E74738640}"/>
              </a:ext>
            </a:extLst>
          </p:cNvPr>
          <p:cNvSpPr/>
          <p:nvPr/>
        </p:nvSpPr>
        <p:spPr>
          <a:xfrm>
            <a:off x="4604564" y="2356014"/>
            <a:ext cx="6345" cy="36171"/>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32" name="Freeform: Shape 931">
            <a:extLst>
              <a:ext uri="{FF2B5EF4-FFF2-40B4-BE49-F238E27FC236}">
                <a16:creationId xmlns:a16="http://schemas.microsoft.com/office/drawing/2014/main" id="{36E27683-A5F0-4C0B-8D26-BCCFD9DE9639}"/>
              </a:ext>
            </a:extLst>
          </p:cNvPr>
          <p:cNvSpPr/>
          <p:nvPr/>
        </p:nvSpPr>
        <p:spPr>
          <a:xfrm>
            <a:off x="4493313" y="2519852"/>
            <a:ext cx="65566" cy="65959"/>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3" name="Freeform: Shape 932">
            <a:extLst>
              <a:ext uri="{FF2B5EF4-FFF2-40B4-BE49-F238E27FC236}">
                <a16:creationId xmlns:a16="http://schemas.microsoft.com/office/drawing/2014/main" id="{2189A47C-4B26-4362-B5E5-47E644C478DA}"/>
              </a:ext>
            </a:extLst>
          </p:cNvPr>
          <p:cNvSpPr/>
          <p:nvPr/>
        </p:nvSpPr>
        <p:spPr>
          <a:xfrm>
            <a:off x="4506637" y="2533256"/>
            <a:ext cx="40186" cy="4042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4" name="Freeform: Shape 933">
            <a:extLst>
              <a:ext uri="{FF2B5EF4-FFF2-40B4-BE49-F238E27FC236}">
                <a16:creationId xmlns:a16="http://schemas.microsoft.com/office/drawing/2014/main" id="{04F74B6F-7294-438E-8673-C2029A7C0F11}"/>
              </a:ext>
            </a:extLst>
          </p:cNvPr>
          <p:cNvSpPr/>
          <p:nvPr/>
        </p:nvSpPr>
        <p:spPr>
          <a:xfrm>
            <a:off x="4366408" y="2519842"/>
            <a:ext cx="65566" cy="65958"/>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5" name="Freeform: Shape 934">
            <a:extLst>
              <a:ext uri="{FF2B5EF4-FFF2-40B4-BE49-F238E27FC236}">
                <a16:creationId xmlns:a16="http://schemas.microsoft.com/office/drawing/2014/main" id="{57D823E6-450D-4C27-A8B1-D7E76F9D6298}"/>
              </a:ext>
            </a:extLst>
          </p:cNvPr>
          <p:cNvSpPr/>
          <p:nvPr/>
        </p:nvSpPr>
        <p:spPr>
          <a:xfrm>
            <a:off x="4379735" y="2533247"/>
            <a:ext cx="40186" cy="4042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6" name="Freeform: Shape 935">
            <a:extLst>
              <a:ext uri="{FF2B5EF4-FFF2-40B4-BE49-F238E27FC236}">
                <a16:creationId xmlns:a16="http://schemas.microsoft.com/office/drawing/2014/main" id="{6F0C2C6D-9219-4A62-B4FB-B5B75EC37D0B}"/>
              </a:ext>
            </a:extLst>
          </p:cNvPr>
          <p:cNvSpPr/>
          <p:nvPr/>
        </p:nvSpPr>
        <p:spPr>
          <a:xfrm>
            <a:off x="4580669" y="2498142"/>
            <a:ext cx="23266" cy="6383"/>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37" name="Freeform: Shape 936">
            <a:extLst>
              <a:ext uri="{FF2B5EF4-FFF2-40B4-BE49-F238E27FC236}">
                <a16:creationId xmlns:a16="http://schemas.microsoft.com/office/drawing/2014/main" id="{055B2548-D9DC-4B87-B405-C575A3196D78}"/>
              </a:ext>
            </a:extLst>
          </p:cNvPr>
          <p:cNvSpPr/>
          <p:nvPr/>
        </p:nvSpPr>
        <p:spPr>
          <a:xfrm>
            <a:off x="4584696" y="2510978"/>
            <a:ext cx="16921" cy="6383"/>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1838" name="Graphic 172">
            <a:extLst>
              <a:ext uri="{FF2B5EF4-FFF2-40B4-BE49-F238E27FC236}">
                <a16:creationId xmlns:a16="http://schemas.microsoft.com/office/drawing/2014/main" id="{38C9F205-FD5C-46DA-A5AC-4AA172E83A94}"/>
              </a:ext>
            </a:extLst>
          </p:cNvPr>
          <p:cNvGrpSpPr/>
          <p:nvPr/>
        </p:nvGrpSpPr>
        <p:grpSpPr>
          <a:xfrm>
            <a:off x="2449434" y="2288252"/>
            <a:ext cx="332018" cy="325506"/>
            <a:chOff x="1688264" y="4340533"/>
            <a:chExt cx="443180" cy="434490"/>
          </a:xfrm>
        </p:grpSpPr>
        <p:sp>
          <p:nvSpPr>
            <p:cNvPr id="1839" name="Freeform: Shape 950">
              <a:extLst>
                <a:ext uri="{FF2B5EF4-FFF2-40B4-BE49-F238E27FC236}">
                  <a16:creationId xmlns:a16="http://schemas.microsoft.com/office/drawing/2014/main" id="{2095BD1B-45D7-46D5-978A-1806CD17BD1A}"/>
                </a:ext>
              </a:extLst>
            </p:cNvPr>
            <p:cNvSpPr/>
            <p:nvPr/>
          </p:nvSpPr>
          <p:spPr>
            <a:xfrm>
              <a:off x="1688264" y="4340533"/>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0" name="Freeform: Shape 951">
              <a:extLst>
                <a:ext uri="{FF2B5EF4-FFF2-40B4-BE49-F238E27FC236}">
                  <a16:creationId xmlns:a16="http://schemas.microsoft.com/office/drawing/2014/main" id="{7DBD271F-2C5A-4142-A05E-898578E3AE63}"/>
                </a:ext>
              </a:extLst>
            </p:cNvPr>
            <p:cNvSpPr/>
            <p:nvPr/>
          </p:nvSpPr>
          <p:spPr>
            <a:xfrm>
              <a:off x="1708862" y="4379473"/>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1" name="Freeform: Shape 952">
              <a:extLst>
                <a:ext uri="{FF2B5EF4-FFF2-40B4-BE49-F238E27FC236}">
                  <a16:creationId xmlns:a16="http://schemas.microsoft.com/office/drawing/2014/main" id="{8EAA636B-DB59-455C-8272-F0E4BFC49E9A}"/>
                </a:ext>
              </a:extLst>
            </p:cNvPr>
            <p:cNvSpPr/>
            <p:nvPr/>
          </p:nvSpPr>
          <p:spPr>
            <a:xfrm>
              <a:off x="1931900" y="4575479"/>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2" name="Freeform: Shape 953">
              <a:extLst>
                <a:ext uri="{FF2B5EF4-FFF2-40B4-BE49-F238E27FC236}">
                  <a16:creationId xmlns:a16="http://schemas.microsoft.com/office/drawing/2014/main" id="{4F3E1B67-C915-4B01-846C-7AC132648DA9}"/>
                </a:ext>
              </a:extLst>
            </p:cNvPr>
            <p:cNvSpPr/>
            <p:nvPr/>
          </p:nvSpPr>
          <p:spPr>
            <a:xfrm>
              <a:off x="2037788" y="4682975"/>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3" name="Freeform: Shape 954">
              <a:extLst>
                <a:ext uri="{FF2B5EF4-FFF2-40B4-BE49-F238E27FC236}">
                  <a16:creationId xmlns:a16="http://schemas.microsoft.com/office/drawing/2014/main" id="{60EB773C-3E72-43FD-AD42-2320FE25D74D}"/>
                </a:ext>
              </a:extLst>
            </p:cNvPr>
            <p:cNvSpPr/>
            <p:nvPr/>
          </p:nvSpPr>
          <p:spPr>
            <a:xfrm>
              <a:off x="2015258" y="4660443"/>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44" name="Freeform: Shape 955">
              <a:extLst>
                <a:ext uri="{FF2B5EF4-FFF2-40B4-BE49-F238E27FC236}">
                  <a16:creationId xmlns:a16="http://schemas.microsoft.com/office/drawing/2014/main" id="{3F473A2E-FA54-497F-AD34-375282559D13}"/>
                </a:ext>
              </a:extLst>
            </p:cNvPr>
            <p:cNvSpPr/>
            <p:nvPr/>
          </p:nvSpPr>
          <p:spPr>
            <a:xfrm>
              <a:off x="1718613" y="4371167"/>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grpSp>
        <p:nvGrpSpPr>
          <p:cNvPr id="1845" name="Graphic 190">
            <a:extLst>
              <a:ext uri="{FF2B5EF4-FFF2-40B4-BE49-F238E27FC236}">
                <a16:creationId xmlns:a16="http://schemas.microsoft.com/office/drawing/2014/main" id="{2B28EE12-E183-4DEA-893E-0480146954F1}"/>
              </a:ext>
            </a:extLst>
          </p:cNvPr>
          <p:cNvGrpSpPr/>
          <p:nvPr/>
        </p:nvGrpSpPr>
        <p:grpSpPr>
          <a:xfrm>
            <a:off x="2499835" y="2334381"/>
            <a:ext cx="152408" cy="152407"/>
            <a:chOff x="7285831" y="4387916"/>
            <a:chExt cx="196325" cy="196325"/>
          </a:xfrm>
        </p:grpSpPr>
        <p:sp>
          <p:nvSpPr>
            <p:cNvPr id="1846" name="Freeform: Shape 947">
              <a:extLst>
                <a:ext uri="{FF2B5EF4-FFF2-40B4-BE49-F238E27FC236}">
                  <a16:creationId xmlns:a16="http://schemas.microsoft.com/office/drawing/2014/main" id="{58B1E57B-F73D-4155-8786-88089B3FEE23}"/>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47" name="Freeform: Shape 948">
              <a:extLst>
                <a:ext uri="{FF2B5EF4-FFF2-40B4-BE49-F238E27FC236}">
                  <a16:creationId xmlns:a16="http://schemas.microsoft.com/office/drawing/2014/main" id="{B67790E1-148A-4461-8DA1-35CD5113724D}"/>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48" name="Freeform: Shape 949">
              <a:extLst>
                <a:ext uri="{FF2B5EF4-FFF2-40B4-BE49-F238E27FC236}">
                  <a16:creationId xmlns:a16="http://schemas.microsoft.com/office/drawing/2014/main" id="{8BCBB259-F402-487C-91E9-045CC9E6E59B}"/>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49" name="Graphic 190">
            <a:extLst>
              <a:ext uri="{FF2B5EF4-FFF2-40B4-BE49-F238E27FC236}">
                <a16:creationId xmlns:a16="http://schemas.microsoft.com/office/drawing/2014/main" id="{0DFD2DB0-9BB7-4140-AC3C-F3D837FD9C18}"/>
              </a:ext>
            </a:extLst>
          </p:cNvPr>
          <p:cNvGrpSpPr/>
          <p:nvPr/>
        </p:nvGrpSpPr>
        <p:grpSpPr>
          <a:xfrm>
            <a:off x="2365141" y="2488703"/>
            <a:ext cx="143913" cy="143912"/>
            <a:chOff x="7289321" y="4372213"/>
            <a:chExt cx="196325" cy="196325"/>
          </a:xfrm>
        </p:grpSpPr>
        <p:sp>
          <p:nvSpPr>
            <p:cNvPr id="1850" name="Freeform: Shape 944">
              <a:extLst>
                <a:ext uri="{FF2B5EF4-FFF2-40B4-BE49-F238E27FC236}">
                  <a16:creationId xmlns:a16="http://schemas.microsoft.com/office/drawing/2014/main" id="{9052FE08-561D-4475-B23E-03CF9C309EAC}"/>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1" name="Freeform: Shape 945">
              <a:extLst>
                <a:ext uri="{FF2B5EF4-FFF2-40B4-BE49-F238E27FC236}">
                  <a16:creationId xmlns:a16="http://schemas.microsoft.com/office/drawing/2014/main" id="{13E70E04-44F8-4404-BBDC-805DDA97DD2D}"/>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2" name="Freeform: Shape 946">
              <a:extLst>
                <a:ext uri="{FF2B5EF4-FFF2-40B4-BE49-F238E27FC236}">
                  <a16:creationId xmlns:a16="http://schemas.microsoft.com/office/drawing/2014/main" id="{501F1DEF-8F50-4FC2-A8D7-84047B1C63B9}"/>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53" name="Graphic 190">
            <a:extLst>
              <a:ext uri="{FF2B5EF4-FFF2-40B4-BE49-F238E27FC236}">
                <a16:creationId xmlns:a16="http://schemas.microsoft.com/office/drawing/2014/main" id="{B4682495-5902-4695-A8D3-9412AA337B49}"/>
              </a:ext>
            </a:extLst>
          </p:cNvPr>
          <p:cNvGrpSpPr/>
          <p:nvPr/>
        </p:nvGrpSpPr>
        <p:grpSpPr>
          <a:xfrm>
            <a:off x="2327424" y="2396017"/>
            <a:ext cx="94288" cy="94287"/>
            <a:chOff x="7289321" y="4372213"/>
            <a:chExt cx="196325" cy="196325"/>
          </a:xfrm>
        </p:grpSpPr>
        <p:sp>
          <p:nvSpPr>
            <p:cNvPr id="1854" name="Freeform: Shape 942">
              <a:extLst>
                <a:ext uri="{FF2B5EF4-FFF2-40B4-BE49-F238E27FC236}">
                  <a16:creationId xmlns:a16="http://schemas.microsoft.com/office/drawing/2014/main" id="{20326076-C26D-48E5-A3EF-96A5FD53E41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5" name="Freeform: Shape 943">
              <a:extLst>
                <a:ext uri="{FF2B5EF4-FFF2-40B4-BE49-F238E27FC236}">
                  <a16:creationId xmlns:a16="http://schemas.microsoft.com/office/drawing/2014/main" id="{C75B05F4-E8D4-4F23-BD25-E0206DADC765}"/>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1856" name="Freeform: Shape 957">
            <a:extLst>
              <a:ext uri="{FF2B5EF4-FFF2-40B4-BE49-F238E27FC236}">
                <a16:creationId xmlns:a16="http://schemas.microsoft.com/office/drawing/2014/main" id="{ED8F5841-9071-47B9-9EB4-9D24AE98427F}"/>
              </a:ext>
            </a:extLst>
          </p:cNvPr>
          <p:cNvSpPr/>
          <p:nvPr/>
        </p:nvSpPr>
        <p:spPr>
          <a:xfrm>
            <a:off x="4361227" y="3034297"/>
            <a:ext cx="250543" cy="338500"/>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7" name="Freeform: Shape 958">
            <a:extLst>
              <a:ext uri="{FF2B5EF4-FFF2-40B4-BE49-F238E27FC236}">
                <a16:creationId xmlns:a16="http://schemas.microsoft.com/office/drawing/2014/main" id="{98158412-D196-4B11-857F-7027A1F01BDE}"/>
              </a:ext>
            </a:extLst>
          </p:cNvPr>
          <p:cNvSpPr/>
          <p:nvPr/>
        </p:nvSpPr>
        <p:spPr>
          <a:xfrm>
            <a:off x="4363626" y="3203181"/>
            <a:ext cx="159922" cy="55972"/>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8" name="Freeform: Shape 959">
            <a:extLst>
              <a:ext uri="{FF2B5EF4-FFF2-40B4-BE49-F238E27FC236}">
                <a16:creationId xmlns:a16="http://schemas.microsoft.com/office/drawing/2014/main" id="{8C774E4E-338E-43E0-9A7B-7515752F6A57}"/>
              </a:ext>
            </a:extLst>
          </p:cNvPr>
          <p:cNvSpPr/>
          <p:nvPr/>
        </p:nvSpPr>
        <p:spPr>
          <a:xfrm>
            <a:off x="4363093" y="3113093"/>
            <a:ext cx="151924" cy="53307"/>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59" name="Freeform: Shape 960">
            <a:extLst>
              <a:ext uri="{FF2B5EF4-FFF2-40B4-BE49-F238E27FC236}">
                <a16:creationId xmlns:a16="http://schemas.microsoft.com/office/drawing/2014/main" id="{75FAC3DF-95A8-4916-B097-5E771070FE63}"/>
              </a:ext>
            </a:extLst>
          </p:cNvPr>
          <p:cNvSpPr/>
          <p:nvPr/>
        </p:nvSpPr>
        <p:spPr>
          <a:xfrm>
            <a:off x="4528608" y="3105100"/>
            <a:ext cx="159922" cy="159922"/>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sp>
        <p:nvSpPr>
          <p:cNvPr id="1860" name="Freeform: Shape 961">
            <a:extLst>
              <a:ext uri="{FF2B5EF4-FFF2-40B4-BE49-F238E27FC236}">
                <a16:creationId xmlns:a16="http://schemas.microsoft.com/office/drawing/2014/main" id="{932CFB39-8F1D-4A9A-A9D6-B0BDD6B9FBE6}"/>
              </a:ext>
            </a:extLst>
          </p:cNvPr>
          <p:cNvSpPr/>
          <p:nvPr/>
        </p:nvSpPr>
        <p:spPr>
          <a:xfrm>
            <a:off x="4564047" y="3154391"/>
            <a:ext cx="85291" cy="63969"/>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00964F"/>
            </a:solidFill>
            <a:prstDash val="solid"/>
            <a:round/>
          </a:ln>
        </p:spPr>
        <p:txBody>
          <a:bodyPr rtlCol="0" anchor="ctr"/>
          <a:lstStyle/>
          <a:p>
            <a:pPr defTabSz="342879">
              <a:defRPr/>
            </a:pPr>
            <a:endParaRPr lang="en-US" sz="844">
              <a:solidFill>
                <a:srgbClr val="FFFFFF"/>
              </a:solidFill>
              <a:latin typeface="Amazon Ember"/>
            </a:endParaRPr>
          </a:p>
        </p:txBody>
      </p:sp>
      <p:grpSp>
        <p:nvGrpSpPr>
          <p:cNvPr id="1861" name="Graphic 188">
            <a:extLst>
              <a:ext uri="{FF2B5EF4-FFF2-40B4-BE49-F238E27FC236}">
                <a16:creationId xmlns:a16="http://schemas.microsoft.com/office/drawing/2014/main" id="{72FBC40C-E2BE-46D7-A84B-A2C0657AD039}"/>
              </a:ext>
            </a:extLst>
          </p:cNvPr>
          <p:cNvGrpSpPr/>
          <p:nvPr/>
        </p:nvGrpSpPr>
        <p:grpSpPr>
          <a:xfrm>
            <a:off x="3698834" y="2354961"/>
            <a:ext cx="333977" cy="277678"/>
            <a:chOff x="6479413" y="4391524"/>
            <a:chExt cx="450582" cy="374626"/>
          </a:xfrm>
        </p:grpSpPr>
        <p:sp>
          <p:nvSpPr>
            <p:cNvPr id="1862" name="Freeform: Shape 977">
              <a:extLst>
                <a:ext uri="{FF2B5EF4-FFF2-40B4-BE49-F238E27FC236}">
                  <a16:creationId xmlns:a16="http://schemas.microsoft.com/office/drawing/2014/main" id="{E12AA18A-9F24-4C36-A714-972CEB73C797}"/>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3" name="Freeform: Shape 978">
              <a:extLst>
                <a:ext uri="{FF2B5EF4-FFF2-40B4-BE49-F238E27FC236}">
                  <a16:creationId xmlns:a16="http://schemas.microsoft.com/office/drawing/2014/main" id="{90D96506-2BA9-4416-8E8F-03F8B39B3A53}"/>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4" name="Freeform: Shape 979">
              <a:extLst>
                <a:ext uri="{FF2B5EF4-FFF2-40B4-BE49-F238E27FC236}">
                  <a16:creationId xmlns:a16="http://schemas.microsoft.com/office/drawing/2014/main" id="{39B5F1D7-0B13-4EB7-81AC-062365D8ADC1}"/>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5" name="Freeform: Shape 980">
              <a:extLst>
                <a:ext uri="{FF2B5EF4-FFF2-40B4-BE49-F238E27FC236}">
                  <a16:creationId xmlns:a16="http://schemas.microsoft.com/office/drawing/2014/main" id="{FF338642-87F1-43A4-A589-24AE2B703576}"/>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6" name="Freeform: Shape 981">
              <a:extLst>
                <a:ext uri="{FF2B5EF4-FFF2-40B4-BE49-F238E27FC236}">
                  <a16:creationId xmlns:a16="http://schemas.microsoft.com/office/drawing/2014/main" id="{415B2979-D0E7-4FF1-9E41-11B711EC71CF}"/>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67" name="Graphic 240">
            <a:extLst>
              <a:ext uri="{FF2B5EF4-FFF2-40B4-BE49-F238E27FC236}">
                <a16:creationId xmlns:a16="http://schemas.microsoft.com/office/drawing/2014/main" id="{CDB107AC-2E8B-4CC1-A005-1C451A1294C8}"/>
              </a:ext>
            </a:extLst>
          </p:cNvPr>
          <p:cNvGrpSpPr/>
          <p:nvPr/>
        </p:nvGrpSpPr>
        <p:grpSpPr>
          <a:xfrm rot="20323668">
            <a:off x="3567880" y="2289175"/>
            <a:ext cx="198493" cy="225889"/>
            <a:chOff x="6198099" y="404917"/>
            <a:chExt cx="417431" cy="475043"/>
          </a:xfrm>
        </p:grpSpPr>
        <p:sp>
          <p:nvSpPr>
            <p:cNvPr id="1868" name="Freeform: Shape 965">
              <a:extLst>
                <a:ext uri="{FF2B5EF4-FFF2-40B4-BE49-F238E27FC236}">
                  <a16:creationId xmlns:a16="http://schemas.microsoft.com/office/drawing/2014/main" id="{519EE6BF-BB32-4897-8A4C-8853298C7FC1}"/>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ysClr val="window" lastClr="FFFFFF"/>
            </a:solid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69" name="Freeform: Shape 966">
              <a:extLst>
                <a:ext uri="{FF2B5EF4-FFF2-40B4-BE49-F238E27FC236}">
                  <a16:creationId xmlns:a16="http://schemas.microsoft.com/office/drawing/2014/main" id="{92044BA2-A0A4-4B90-B8A8-C9682991774B}"/>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0" name="Freeform: Shape 967">
              <a:extLst>
                <a:ext uri="{FF2B5EF4-FFF2-40B4-BE49-F238E27FC236}">
                  <a16:creationId xmlns:a16="http://schemas.microsoft.com/office/drawing/2014/main" id="{B3AB1A4F-A0C3-4A4F-AA91-3D3811003A48}"/>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1" name="Freeform: Shape 968">
              <a:extLst>
                <a:ext uri="{FF2B5EF4-FFF2-40B4-BE49-F238E27FC236}">
                  <a16:creationId xmlns:a16="http://schemas.microsoft.com/office/drawing/2014/main" id="{B07359C4-F748-4694-9845-E80604967049}"/>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2" name="Freeform: Shape 969">
              <a:extLst>
                <a:ext uri="{FF2B5EF4-FFF2-40B4-BE49-F238E27FC236}">
                  <a16:creationId xmlns:a16="http://schemas.microsoft.com/office/drawing/2014/main" id="{05254841-4DB6-4E27-98CF-511D9D59296C}"/>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3" name="Freeform: Shape 970">
              <a:extLst>
                <a:ext uri="{FF2B5EF4-FFF2-40B4-BE49-F238E27FC236}">
                  <a16:creationId xmlns:a16="http://schemas.microsoft.com/office/drawing/2014/main" id="{D9E17B67-896D-4E5D-B167-FCE791967E2C}"/>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4" name="Freeform: Shape 971">
              <a:extLst>
                <a:ext uri="{FF2B5EF4-FFF2-40B4-BE49-F238E27FC236}">
                  <a16:creationId xmlns:a16="http://schemas.microsoft.com/office/drawing/2014/main" id="{E5418B1B-9536-44F3-8BE4-41823B67D367}"/>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5" name="Freeform: Shape 972">
              <a:extLst>
                <a:ext uri="{FF2B5EF4-FFF2-40B4-BE49-F238E27FC236}">
                  <a16:creationId xmlns:a16="http://schemas.microsoft.com/office/drawing/2014/main" id="{8E7DD2C5-4147-41AA-88D5-A88547D77DB1}"/>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6" name="Freeform: Shape 973">
              <a:extLst>
                <a:ext uri="{FF2B5EF4-FFF2-40B4-BE49-F238E27FC236}">
                  <a16:creationId xmlns:a16="http://schemas.microsoft.com/office/drawing/2014/main" id="{5B9F8EA1-06DE-4795-AD0D-00D7A95D45B9}"/>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7" name="Freeform: Shape 974">
              <a:extLst>
                <a:ext uri="{FF2B5EF4-FFF2-40B4-BE49-F238E27FC236}">
                  <a16:creationId xmlns:a16="http://schemas.microsoft.com/office/drawing/2014/main" id="{EAF46986-AC92-4D25-858B-9553D26B6CE9}"/>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8" name="Freeform: Shape 975">
              <a:extLst>
                <a:ext uri="{FF2B5EF4-FFF2-40B4-BE49-F238E27FC236}">
                  <a16:creationId xmlns:a16="http://schemas.microsoft.com/office/drawing/2014/main" id="{542DCD69-0EFB-46DA-A10A-1DD7CD898F4F}"/>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879" name="Freeform: Shape 976">
              <a:extLst>
                <a:ext uri="{FF2B5EF4-FFF2-40B4-BE49-F238E27FC236}">
                  <a16:creationId xmlns:a16="http://schemas.microsoft.com/office/drawing/2014/main" id="{BA2860CC-4291-4D17-BE89-70F21B203F92}"/>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880" name="Graphic 244">
            <a:extLst>
              <a:ext uri="{FF2B5EF4-FFF2-40B4-BE49-F238E27FC236}">
                <a16:creationId xmlns:a16="http://schemas.microsoft.com/office/drawing/2014/main" id="{CD4D5355-E8AF-492D-914A-3F8C11EE076B}"/>
              </a:ext>
            </a:extLst>
          </p:cNvPr>
          <p:cNvGrpSpPr/>
          <p:nvPr/>
        </p:nvGrpSpPr>
        <p:grpSpPr>
          <a:xfrm>
            <a:off x="3076458" y="2314411"/>
            <a:ext cx="260966" cy="340902"/>
            <a:chOff x="6874589" y="-649524"/>
            <a:chExt cx="198947" cy="259886"/>
          </a:xfrm>
        </p:grpSpPr>
        <p:sp>
          <p:nvSpPr>
            <p:cNvPr id="1881" name="Freeform: Shape 1001">
              <a:extLst>
                <a:ext uri="{FF2B5EF4-FFF2-40B4-BE49-F238E27FC236}">
                  <a16:creationId xmlns:a16="http://schemas.microsoft.com/office/drawing/2014/main" id="{FDC065E2-6907-4F2C-9DEE-78BBE5E57630}"/>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rgbClr val="000000"/>
              </a:solidFill>
              <a:prstDash val="solid"/>
              <a:round/>
            </a:ln>
          </p:spPr>
          <p:txBody>
            <a:bodyPr rtlCol="0" anchor="ctr"/>
            <a:lstStyle/>
            <a:p>
              <a:pPr algn="ctr" defTabSz="342879">
                <a:defRPr/>
              </a:pPr>
              <a:endParaRPr lang="en-US" sz="844" kern="0">
                <a:solidFill>
                  <a:srgbClr val="FFFFFF"/>
                </a:solidFill>
                <a:latin typeface="Amazon Ember"/>
              </a:endParaRPr>
            </a:p>
          </p:txBody>
        </p:sp>
        <p:sp>
          <p:nvSpPr>
            <p:cNvPr id="1882" name="Freeform: Shape 1002">
              <a:extLst>
                <a:ext uri="{FF2B5EF4-FFF2-40B4-BE49-F238E27FC236}">
                  <a16:creationId xmlns:a16="http://schemas.microsoft.com/office/drawing/2014/main" id="{0883715E-A0C8-4641-98DE-DAFC1FF42500}"/>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ysClr val="window" lastClr="FFFFFF"/>
            </a:solidFill>
            <a:ln w="15875" cap="flat">
              <a:solidFill>
                <a:srgbClr val="000000"/>
              </a:solidFill>
              <a:prstDash val="solid"/>
              <a:round/>
            </a:ln>
          </p:spPr>
          <p:txBody>
            <a:bodyPr rtlCol="0" anchor="ctr"/>
            <a:lstStyle/>
            <a:p>
              <a:pPr algn="ctr" defTabSz="342879">
                <a:defRPr/>
              </a:pPr>
              <a:endParaRPr lang="en-US" sz="844" kern="0">
                <a:solidFill>
                  <a:srgbClr val="FFFFFF"/>
                </a:solidFill>
                <a:latin typeface="Amazon Ember"/>
              </a:endParaRPr>
            </a:p>
          </p:txBody>
        </p:sp>
      </p:grpSp>
      <p:grpSp>
        <p:nvGrpSpPr>
          <p:cNvPr id="1883" name="Graphic 286">
            <a:extLst>
              <a:ext uri="{FF2B5EF4-FFF2-40B4-BE49-F238E27FC236}">
                <a16:creationId xmlns:a16="http://schemas.microsoft.com/office/drawing/2014/main" id="{C2BBE53B-C4CE-4CB4-9FDB-E2BBE55EDF64}"/>
              </a:ext>
            </a:extLst>
          </p:cNvPr>
          <p:cNvGrpSpPr/>
          <p:nvPr/>
        </p:nvGrpSpPr>
        <p:grpSpPr>
          <a:xfrm>
            <a:off x="3100562" y="2410913"/>
            <a:ext cx="212762" cy="147325"/>
            <a:chOff x="357820" y="2375315"/>
            <a:chExt cx="557756" cy="386213"/>
          </a:xfrm>
        </p:grpSpPr>
        <p:sp>
          <p:nvSpPr>
            <p:cNvPr id="1884" name="Freeform: Shape 994">
              <a:extLst>
                <a:ext uri="{FF2B5EF4-FFF2-40B4-BE49-F238E27FC236}">
                  <a16:creationId xmlns:a16="http://schemas.microsoft.com/office/drawing/2014/main" id="{F29DE8E5-DC89-4462-90D7-0B94D42248C9}"/>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00964F"/>
              </a:solidFill>
              <a:prstDash val="dash"/>
              <a:round/>
            </a:ln>
          </p:spPr>
          <p:txBody>
            <a:bodyPr rtlCol="0" anchor="ctr"/>
            <a:lstStyle/>
            <a:p>
              <a:pPr algn="ctr" defTabSz="342879">
                <a:defRPr/>
              </a:pPr>
              <a:endParaRPr lang="en-US" sz="844">
                <a:solidFill>
                  <a:srgbClr val="FFFFFF"/>
                </a:solidFill>
                <a:latin typeface="Amazon Ember"/>
              </a:endParaRPr>
            </a:p>
          </p:txBody>
        </p:sp>
        <p:sp>
          <p:nvSpPr>
            <p:cNvPr id="1885" name="Freeform: Shape 995">
              <a:extLst>
                <a:ext uri="{FF2B5EF4-FFF2-40B4-BE49-F238E27FC236}">
                  <a16:creationId xmlns:a16="http://schemas.microsoft.com/office/drawing/2014/main" id="{F3473055-35B5-465C-A507-C55745A32900}"/>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00964F"/>
              </a:solidFill>
              <a:prstDash val="dash"/>
              <a:round/>
            </a:ln>
          </p:spPr>
          <p:txBody>
            <a:bodyPr rtlCol="0" anchor="ctr"/>
            <a:lstStyle/>
            <a:p>
              <a:pPr algn="ctr" defTabSz="342879">
                <a:defRPr/>
              </a:pPr>
              <a:endParaRPr lang="en-US" sz="844">
                <a:solidFill>
                  <a:srgbClr val="FFFFFF"/>
                </a:solidFill>
                <a:latin typeface="Amazon Ember"/>
              </a:endParaRPr>
            </a:p>
          </p:txBody>
        </p:sp>
        <p:sp>
          <p:nvSpPr>
            <p:cNvPr id="1886" name="Freeform: Shape 996">
              <a:extLst>
                <a:ext uri="{FF2B5EF4-FFF2-40B4-BE49-F238E27FC236}">
                  <a16:creationId xmlns:a16="http://schemas.microsoft.com/office/drawing/2014/main" id="{A4B4EC1D-AC2F-4E20-84B9-5D616875CE66}"/>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7" name="Freeform: Shape 997">
              <a:extLst>
                <a:ext uri="{FF2B5EF4-FFF2-40B4-BE49-F238E27FC236}">
                  <a16:creationId xmlns:a16="http://schemas.microsoft.com/office/drawing/2014/main" id="{AB17BDBF-8D0C-4067-9610-B6975A2F3781}"/>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8" name="Freeform: Shape 998">
              <a:extLst>
                <a:ext uri="{FF2B5EF4-FFF2-40B4-BE49-F238E27FC236}">
                  <a16:creationId xmlns:a16="http://schemas.microsoft.com/office/drawing/2014/main" id="{AF0C6FA3-1DAB-4A2A-B5EA-237EBAAAE4AD}"/>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89" name="Freeform: Shape 999">
              <a:extLst>
                <a:ext uri="{FF2B5EF4-FFF2-40B4-BE49-F238E27FC236}">
                  <a16:creationId xmlns:a16="http://schemas.microsoft.com/office/drawing/2014/main" id="{97816364-76DE-4C06-8C35-AB556A0C3C2E}"/>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sp>
          <p:nvSpPr>
            <p:cNvPr id="1890" name="Freeform: Shape 1000">
              <a:extLst>
                <a:ext uri="{FF2B5EF4-FFF2-40B4-BE49-F238E27FC236}">
                  <a16:creationId xmlns:a16="http://schemas.microsoft.com/office/drawing/2014/main" id="{A4225CCC-AA0F-475F-B204-9774985B4AA0}"/>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00964F"/>
              </a:solidFill>
              <a:prstDash val="solid"/>
              <a:round/>
            </a:ln>
          </p:spPr>
          <p:txBody>
            <a:bodyPr rtlCol="0" anchor="ctr"/>
            <a:lstStyle/>
            <a:p>
              <a:pPr algn="ctr" defTabSz="342879">
                <a:defRPr/>
              </a:pPr>
              <a:endParaRPr lang="en-US" sz="844">
                <a:solidFill>
                  <a:srgbClr val="FFFFFF"/>
                </a:solidFill>
                <a:latin typeface="Amazon Ember"/>
              </a:endParaRPr>
            </a:p>
          </p:txBody>
        </p:sp>
      </p:grpSp>
      <p:grpSp>
        <p:nvGrpSpPr>
          <p:cNvPr id="1891" name="Group 985">
            <a:extLst>
              <a:ext uri="{FF2B5EF4-FFF2-40B4-BE49-F238E27FC236}">
                <a16:creationId xmlns:a16="http://schemas.microsoft.com/office/drawing/2014/main" id="{B8A3E812-0B2F-46FD-9034-54AE85D3B3D7}"/>
              </a:ext>
            </a:extLst>
          </p:cNvPr>
          <p:cNvGrpSpPr/>
          <p:nvPr/>
        </p:nvGrpSpPr>
        <p:grpSpPr>
          <a:xfrm>
            <a:off x="3263110" y="2387724"/>
            <a:ext cx="22693" cy="22693"/>
            <a:chOff x="10385822" y="7024688"/>
            <a:chExt cx="133350" cy="133350"/>
          </a:xfrm>
        </p:grpSpPr>
        <p:cxnSp>
          <p:nvCxnSpPr>
            <p:cNvPr id="1892" name="Straight Connector 992">
              <a:extLst>
                <a:ext uri="{FF2B5EF4-FFF2-40B4-BE49-F238E27FC236}">
                  <a16:creationId xmlns:a16="http://schemas.microsoft.com/office/drawing/2014/main" id="{2909562D-B505-4CFF-81AA-A987764C3CDB}"/>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3" name="Straight Connector 993">
              <a:extLst>
                <a:ext uri="{FF2B5EF4-FFF2-40B4-BE49-F238E27FC236}">
                  <a16:creationId xmlns:a16="http://schemas.microsoft.com/office/drawing/2014/main" id="{950B02C8-0F5A-4CF5-91F4-F1292F862BE2}"/>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grpSp>
        <p:nvGrpSpPr>
          <p:cNvPr id="1894" name="Group 986">
            <a:extLst>
              <a:ext uri="{FF2B5EF4-FFF2-40B4-BE49-F238E27FC236}">
                <a16:creationId xmlns:a16="http://schemas.microsoft.com/office/drawing/2014/main" id="{9F3F79C3-A507-43C6-B7D8-11C2D430DE82}"/>
              </a:ext>
            </a:extLst>
          </p:cNvPr>
          <p:cNvGrpSpPr/>
          <p:nvPr/>
        </p:nvGrpSpPr>
        <p:grpSpPr>
          <a:xfrm>
            <a:off x="3140823" y="2571795"/>
            <a:ext cx="22693" cy="22693"/>
            <a:chOff x="10385822" y="7024688"/>
            <a:chExt cx="133350" cy="133350"/>
          </a:xfrm>
        </p:grpSpPr>
        <p:cxnSp>
          <p:nvCxnSpPr>
            <p:cNvPr id="1895" name="Straight Connector 990">
              <a:extLst>
                <a:ext uri="{FF2B5EF4-FFF2-40B4-BE49-F238E27FC236}">
                  <a16:creationId xmlns:a16="http://schemas.microsoft.com/office/drawing/2014/main" id="{35796F6D-9FC4-479B-9033-11C71B2F1405}"/>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6" name="Straight Connector 991">
              <a:extLst>
                <a:ext uri="{FF2B5EF4-FFF2-40B4-BE49-F238E27FC236}">
                  <a16:creationId xmlns:a16="http://schemas.microsoft.com/office/drawing/2014/main" id="{E49DFADF-8A42-48C8-911E-50A26D903B91}"/>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grpSp>
        <p:nvGrpSpPr>
          <p:cNvPr id="1897" name="Group 987">
            <a:extLst>
              <a:ext uri="{FF2B5EF4-FFF2-40B4-BE49-F238E27FC236}">
                <a16:creationId xmlns:a16="http://schemas.microsoft.com/office/drawing/2014/main" id="{DDF9EEB9-AA41-4F6B-8295-46A22723C4F5}"/>
              </a:ext>
            </a:extLst>
          </p:cNvPr>
          <p:cNvGrpSpPr/>
          <p:nvPr/>
        </p:nvGrpSpPr>
        <p:grpSpPr>
          <a:xfrm>
            <a:off x="3256841" y="2595771"/>
            <a:ext cx="22693" cy="22693"/>
            <a:chOff x="10385822" y="7024688"/>
            <a:chExt cx="133350" cy="133350"/>
          </a:xfrm>
        </p:grpSpPr>
        <p:cxnSp>
          <p:nvCxnSpPr>
            <p:cNvPr id="1898" name="Straight Connector 988">
              <a:extLst>
                <a:ext uri="{FF2B5EF4-FFF2-40B4-BE49-F238E27FC236}">
                  <a16:creationId xmlns:a16="http://schemas.microsoft.com/office/drawing/2014/main" id="{85850A08-53E2-4284-BA1E-6EE125CFE4CE}"/>
                </a:ext>
              </a:extLst>
            </p:cNvPr>
            <p:cNvCxnSpPr/>
            <p:nvPr/>
          </p:nvCxnSpPr>
          <p:spPr>
            <a:xfrm>
              <a:off x="10385822" y="7024688"/>
              <a:ext cx="133350" cy="133350"/>
            </a:xfrm>
            <a:prstGeom prst="line">
              <a:avLst/>
            </a:prstGeom>
            <a:noFill/>
            <a:ln w="15875" cap="flat">
              <a:solidFill>
                <a:srgbClr val="00964F"/>
              </a:solidFill>
              <a:prstDash val="solid"/>
              <a:round/>
            </a:ln>
          </p:spPr>
        </p:cxnSp>
        <p:cxnSp>
          <p:nvCxnSpPr>
            <p:cNvPr id="1899" name="Straight Connector 989">
              <a:extLst>
                <a:ext uri="{FF2B5EF4-FFF2-40B4-BE49-F238E27FC236}">
                  <a16:creationId xmlns:a16="http://schemas.microsoft.com/office/drawing/2014/main" id="{09BAF145-EA2B-4D5F-90EA-77CA082BAD63}"/>
                </a:ext>
              </a:extLst>
            </p:cNvPr>
            <p:cNvCxnSpPr>
              <a:cxnSpLocks/>
            </p:cNvCxnSpPr>
            <p:nvPr/>
          </p:nvCxnSpPr>
          <p:spPr>
            <a:xfrm flipH="1">
              <a:off x="10385822" y="7024688"/>
              <a:ext cx="133350" cy="133350"/>
            </a:xfrm>
            <a:prstGeom prst="line">
              <a:avLst/>
            </a:prstGeom>
            <a:noFill/>
            <a:ln w="15875" cap="flat">
              <a:solidFill>
                <a:srgbClr val="00964F"/>
              </a:solidFill>
              <a:prstDash val="solid"/>
              <a:round/>
            </a:ln>
          </p:spPr>
        </p:cxnSp>
      </p:grpSp>
      <p:sp>
        <p:nvSpPr>
          <p:cNvPr id="1900" name="Oval 1004">
            <a:extLst>
              <a:ext uri="{FF2B5EF4-FFF2-40B4-BE49-F238E27FC236}">
                <a16:creationId xmlns:a16="http://schemas.microsoft.com/office/drawing/2014/main" id="{6286D5EA-50C0-46A8-9EB8-E672F67C0715}"/>
              </a:ext>
            </a:extLst>
          </p:cNvPr>
          <p:cNvSpPr/>
          <p:nvPr/>
        </p:nvSpPr>
        <p:spPr>
          <a:xfrm>
            <a:off x="3103731" y="3310609"/>
            <a:ext cx="211304" cy="78261"/>
          </a:xfrm>
          <a:prstGeom prst="ellipse">
            <a:avLst/>
          </a:prstGeom>
          <a:noFill/>
          <a:ln w="15875" cap="flat" cmpd="sng" algn="ctr">
            <a:solidFill>
              <a:srgbClr val="44546A"/>
            </a:solidFill>
            <a:prstDash val="solid"/>
            <a:miter lim="800000"/>
          </a:ln>
          <a:effectLst/>
        </p:spPr>
        <p:txBody>
          <a:bodyPr rtlCol="0" anchor="ctr"/>
          <a:lstStyle/>
          <a:p>
            <a:pPr algn="ctr" defTabSz="342879">
              <a:defRPr/>
            </a:pPr>
            <a:endParaRPr lang="en-US" sz="844" kern="0">
              <a:solidFill>
                <a:srgbClr val="FFFFFF"/>
              </a:solidFill>
              <a:latin typeface="Amazon Ember"/>
            </a:endParaRPr>
          </a:p>
        </p:txBody>
      </p:sp>
      <p:sp>
        <p:nvSpPr>
          <p:cNvPr id="1901" name="Rectangle 1005">
            <a:extLst>
              <a:ext uri="{FF2B5EF4-FFF2-40B4-BE49-F238E27FC236}">
                <a16:creationId xmlns:a16="http://schemas.microsoft.com/office/drawing/2014/main" id="{6C54CB3A-2098-473F-AFE1-B040D9E5849C}"/>
              </a:ext>
            </a:extLst>
          </p:cNvPr>
          <p:cNvSpPr/>
          <p:nvPr/>
        </p:nvSpPr>
        <p:spPr>
          <a:xfrm>
            <a:off x="3168252" y="3259258"/>
            <a:ext cx="82263" cy="89741"/>
          </a:xfrm>
          <a:prstGeom prst="rect">
            <a:avLst/>
          </a:prstGeom>
          <a:solidFill>
            <a:sysClr val="window" lastClr="FFFFFF"/>
          </a:solidFill>
          <a:ln w="6350" cap="flat" cmpd="sng" algn="ctr">
            <a:solidFill>
              <a:srgbClr val="00964F"/>
            </a:solidFill>
            <a:prstDash val="solid"/>
            <a:miter lim="800000"/>
          </a:ln>
          <a:effectLst/>
        </p:spPr>
        <p:txBody>
          <a:bodyPr rtlCol="0" anchor="ctr"/>
          <a:lstStyle/>
          <a:p>
            <a:pPr algn="ctr" defTabSz="342879">
              <a:defRPr/>
            </a:pPr>
            <a:endParaRPr lang="en-US" sz="844" kern="0">
              <a:solidFill>
                <a:srgbClr val="FFFFFF"/>
              </a:solidFill>
              <a:latin typeface="Amazon Ember"/>
            </a:endParaRPr>
          </a:p>
        </p:txBody>
      </p:sp>
      <p:grpSp>
        <p:nvGrpSpPr>
          <p:cNvPr id="1902" name="Graphic 236">
            <a:extLst>
              <a:ext uri="{FF2B5EF4-FFF2-40B4-BE49-F238E27FC236}">
                <a16:creationId xmlns:a16="http://schemas.microsoft.com/office/drawing/2014/main" id="{C7C64C17-31CA-49F0-BF85-F68F5B1438B6}"/>
              </a:ext>
            </a:extLst>
          </p:cNvPr>
          <p:cNvGrpSpPr/>
          <p:nvPr/>
        </p:nvGrpSpPr>
        <p:grpSpPr>
          <a:xfrm rot="18950275">
            <a:off x="3040922" y="3018224"/>
            <a:ext cx="336922" cy="336922"/>
            <a:chOff x="4629252" y="322847"/>
            <a:chExt cx="643689" cy="643689"/>
          </a:xfrm>
        </p:grpSpPr>
        <p:sp>
          <p:nvSpPr>
            <p:cNvPr id="1903" name="Freeform: Shape 1007">
              <a:extLst>
                <a:ext uri="{FF2B5EF4-FFF2-40B4-BE49-F238E27FC236}">
                  <a16:creationId xmlns:a16="http://schemas.microsoft.com/office/drawing/2014/main" id="{7D43C364-C7A3-4191-9C00-638F8B529FE8}"/>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4" name="Freeform: Shape 1008">
              <a:extLst>
                <a:ext uri="{FF2B5EF4-FFF2-40B4-BE49-F238E27FC236}">
                  <a16:creationId xmlns:a16="http://schemas.microsoft.com/office/drawing/2014/main" id="{638AE61A-A595-41D6-A543-E5D155FCD511}"/>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5" name="Freeform: Shape 1009">
              <a:extLst>
                <a:ext uri="{FF2B5EF4-FFF2-40B4-BE49-F238E27FC236}">
                  <a16:creationId xmlns:a16="http://schemas.microsoft.com/office/drawing/2014/main" id="{77EE5800-1C47-4657-9CCB-CE52D0880DAD}"/>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6" name="Freeform: Shape 1010">
              <a:extLst>
                <a:ext uri="{FF2B5EF4-FFF2-40B4-BE49-F238E27FC236}">
                  <a16:creationId xmlns:a16="http://schemas.microsoft.com/office/drawing/2014/main" id="{5494F30B-7222-4573-93A3-A8C062533830}"/>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7" name="Freeform: Shape 1011">
              <a:extLst>
                <a:ext uri="{FF2B5EF4-FFF2-40B4-BE49-F238E27FC236}">
                  <a16:creationId xmlns:a16="http://schemas.microsoft.com/office/drawing/2014/main" id="{AAD8A857-1C07-45CB-98BD-B65AC7B649DC}"/>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8" name="Freeform: Shape 1012">
              <a:extLst>
                <a:ext uri="{FF2B5EF4-FFF2-40B4-BE49-F238E27FC236}">
                  <a16:creationId xmlns:a16="http://schemas.microsoft.com/office/drawing/2014/main" id="{9B372E35-0BAF-451B-AA88-497DA322DC5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09" name="Freeform: Shape 1013">
              <a:extLst>
                <a:ext uri="{FF2B5EF4-FFF2-40B4-BE49-F238E27FC236}">
                  <a16:creationId xmlns:a16="http://schemas.microsoft.com/office/drawing/2014/main" id="{707D527C-0A6C-4FB6-9E32-05528BED90C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0" name="Freeform: Shape 1014">
              <a:extLst>
                <a:ext uri="{FF2B5EF4-FFF2-40B4-BE49-F238E27FC236}">
                  <a16:creationId xmlns:a16="http://schemas.microsoft.com/office/drawing/2014/main" id="{3D4B9476-31EF-4139-A393-6A22E55703BB}"/>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00964F"/>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1911" name="Freeform: Shape 1138">
            <a:extLst>
              <a:ext uri="{FF2B5EF4-FFF2-40B4-BE49-F238E27FC236}">
                <a16:creationId xmlns:a16="http://schemas.microsoft.com/office/drawing/2014/main" id="{980D118D-08B3-45C5-9197-CE2A4D8B26CB}"/>
              </a:ext>
            </a:extLst>
          </p:cNvPr>
          <p:cNvSpPr/>
          <p:nvPr/>
        </p:nvSpPr>
        <p:spPr>
          <a:xfrm>
            <a:off x="5604675" y="2413093"/>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2" name="Freeform: Shape 1139">
            <a:extLst>
              <a:ext uri="{FF2B5EF4-FFF2-40B4-BE49-F238E27FC236}">
                <a16:creationId xmlns:a16="http://schemas.microsoft.com/office/drawing/2014/main" id="{AD32147B-E856-477F-A2E1-C6801BDBFCB9}"/>
              </a:ext>
            </a:extLst>
          </p:cNvPr>
          <p:cNvSpPr/>
          <p:nvPr/>
        </p:nvSpPr>
        <p:spPr>
          <a:xfrm>
            <a:off x="5634313" y="2413093"/>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3" name="Freeform: Shape 1140">
            <a:extLst>
              <a:ext uri="{FF2B5EF4-FFF2-40B4-BE49-F238E27FC236}">
                <a16:creationId xmlns:a16="http://schemas.microsoft.com/office/drawing/2014/main" id="{1623A769-D4D6-40CB-B841-396FB0F58F8F}"/>
              </a:ext>
            </a:extLst>
          </p:cNvPr>
          <p:cNvSpPr/>
          <p:nvPr/>
        </p:nvSpPr>
        <p:spPr>
          <a:xfrm>
            <a:off x="5664064" y="2413093"/>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4" name="Freeform: Shape 1141">
            <a:extLst>
              <a:ext uri="{FF2B5EF4-FFF2-40B4-BE49-F238E27FC236}">
                <a16:creationId xmlns:a16="http://schemas.microsoft.com/office/drawing/2014/main" id="{D8A4A75E-E0AC-467B-B66A-957C2EB59975}"/>
              </a:ext>
            </a:extLst>
          </p:cNvPr>
          <p:cNvSpPr/>
          <p:nvPr/>
        </p:nvSpPr>
        <p:spPr>
          <a:xfrm>
            <a:off x="5693816" y="2413093"/>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5" name="Freeform: Shape 1142">
            <a:extLst>
              <a:ext uri="{FF2B5EF4-FFF2-40B4-BE49-F238E27FC236}">
                <a16:creationId xmlns:a16="http://schemas.microsoft.com/office/drawing/2014/main" id="{68465AF8-611D-40BD-9290-D9F8BA52E6D8}"/>
              </a:ext>
            </a:extLst>
          </p:cNvPr>
          <p:cNvSpPr/>
          <p:nvPr/>
        </p:nvSpPr>
        <p:spPr>
          <a:xfrm>
            <a:off x="5685363" y="2364634"/>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6" name="Freeform: Shape 1143">
            <a:extLst>
              <a:ext uri="{FF2B5EF4-FFF2-40B4-BE49-F238E27FC236}">
                <a16:creationId xmlns:a16="http://schemas.microsoft.com/office/drawing/2014/main" id="{D5F9BF67-B579-4159-A586-F90CBC142E43}"/>
              </a:ext>
            </a:extLst>
          </p:cNvPr>
          <p:cNvSpPr/>
          <p:nvPr/>
        </p:nvSpPr>
        <p:spPr>
          <a:xfrm>
            <a:off x="5646033" y="2364634"/>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7" name="Freeform: Shape 1144">
            <a:extLst>
              <a:ext uri="{FF2B5EF4-FFF2-40B4-BE49-F238E27FC236}">
                <a16:creationId xmlns:a16="http://schemas.microsoft.com/office/drawing/2014/main" id="{57FFBF7C-6C00-4B5B-B0D0-499E276DFC07}"/>
              </a:ext>
            </a:extLst>
          </p:cNvPr>
          <p:cNvSpPr/>
          <p:nvPr/>
        </p:nvSpPr>
        <p:spPr>
          <a:xfrm>
            <a:off x="5588672" y="2364635"/>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8" name="Freeform: Shape 1145">
            <a:extLst>
              <a:ext uri="{FF2B5EF4-FFF2-40B4-BE49-F238E27FC236}">
                <a16:creationId xmlns:a16="http://schemas.microsoft.com/office/drawing/2014/main" id="{F53679AD-AA92-4769-A399-94177901139C}"/>
              </a:ext>
            </a:extLst>
          </p:cNvPr>
          <p:cNvSpPr/>
          <p:nvPr/>
        </p:nvSpPr>
        <p:spPr>
          <a:xfrm>
            <a:off x="5606928" y="2364748"/>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19" name="Freeform: Shape 1146">
            <a:extLst>
              <a:ext uri="{FF2B5EF4-FFF2-40B4-BE49-F238E27FC236}">
                <a16:creationId xmlns:a16="http://schemas.microsoft.com/office/drawing/2014/main" id="{A60A6E73-41E0-496D-BDB6-81D804073622}"/>
              </a:ext>
            </a:extLst>
          </p:cNvPr>
          <p:cNvSpPr/>
          <p:nvPr/>
        </p:nvSpPr>
        <p:spPr>
          <a:xfrm>
            <a:off x="5599377"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0" name="Freeform: Shape 1147">
            <a:extLst>
              <a:ext uri="{FF2B5EF4-FFF2-40B4-BE49-F238E27FC236}">
                <a16:creationId xmlns:a16="http://schemas.microsoft.com/office/drawing/2014/main" id="{066826C1-34EB-4565-95AE-4B07382C2167}"/>
              </a:ext>
            </a:extLst>
          </p:cNvPr>
          <p:cNvSpPr/>
          <p:nvPr/>
        </p:nvSpPr>
        <p:spPr>
          <a:xfrm>
            <a:off x="5638595"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1" name="Freeform: Shape 1148">
            <a:extLst>
              <a:ext uri="{FF2B5EF4-FFF2-40B4-BE49-F238E27FC236}">
                <a16:creationId xmlns:a16="http://schemas.microsoft.com/office/drawing/2014/main" id="{B0911E09-FC3C-4E63-A368-1BD8B6EA8E17}"/>
              </a:ext>
            </a:extLst>
          </p:cNvPr>
          <p:cNvSpPr/>
          <p:nvPr/>
        </p:nvSpPr>
        <p:spPr>
          <a:xfrm>
            <a:off x="5716917"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2" name="Freeform: Shape 1149">
            <a:extLst>
              <a:ext uri="{FF2B5EF4-FFF2-40B4-BE49-F238E27FC236}">
                <a16:creationId xmlns:a16="http://schemas.microsoft.com/office/drawing/2014/main" id="{EC32EA6F-E98A-4B02-8E90-D929F006F6BE}"/>
              </a:ext>
            </a:extLst>
          </p:cNvPr>
          <p:cNvSpPr/>
          <p:nvPr/>
        </p:nvSpPr>
        <p:spPr>
          <a:xfrm>
            <a:off x="5677812" y="2355506"/>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3" name="Freeform: Shape 1150">
            <a:extLst>
              <a:ext uri="{FF2B5EF4-FFF2-40B4-BE49-F238E27FC236}">
                <a16:creationId xmlns:a16="http://schemas.microsoft.com/office/drawing/2014/main" id="{FA621FD7-D395-406A-845E-F9842E44592C}"/>
              </a:ext>
            </a:extLst>
          </p:cNvPr>
          <p:cNvSpPr/>
          <p:nvPr/>
        </p:nvSpPr>
        <p:spPr>
          <a:xfrm>
            <a:off x="5604675" y="2436082"/>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4" name="Freeform: Shape 1151">
            <a:extLst>
              <a:ext uri="{FF2B5EF4-FFF2-40B4-BE49-F238E27FC236}">
                <a16:creationId xmlns:a16="http://schemas.microsoft.com/office/drawing/2014/main" id="{4997919F-AA33-4992-86B4-B730403D969E}"/>
              </a:ext>
            </a:extLst>
          </p:cNvPr>
          <p:cNvSpPr/>
          <p:nvPr/>
        </p:nvSpPr>
        <p:spPr>
          <a:xfrm>
            <a:off x="5634313" y="2436082"/>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5" name="Freeform: Shape 1152">
            <a:extLst>
              <a:ext uri="{FF2B5EF4-FFF2-40B4-BE49-F238E27FC236}">
                <a16:creationId xmlns:a16="http://schemas.microsoft.com/office/drawing/2014/main" id="{611131A0-FE06-49F7-8CB2-61A27A34C25E}"/>
              </a:ext>
            </a:extLst>
          </p:cNvPr>
          <p:cNvSpPr/>
          <p:nvPr/>
        </p:nvSpPr>
        <p:spPr>
          <a:xfrm>
            <a:off x="5664064" y="2436082"/>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6" name="Freeform: Shape 1153">
            <a:extLst>
              <a:ext uri="{FF2B5EF4-FFF2-40B4-BE49-F238E27FC236}">
                <a16:creationId xmlns:a16="http://schemas.microsoft.com/office/drawing/2014/main" id="{6A827C68-02D6-4A97-8EF6-7F23F93DD224}"/>
              </a:ext>
            </a:extLst>
          </p:cNvPr>
          <p:cNvSpPr/>
          <p:nvPr/>
        </p:nvSpPr>
        <p:spPr>
          <a:xfrm>
            <a:off x="5693816" y="2436082"/>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7" name="Freeform: Shape 1154">
            <a:extLst>
              <a:ext uri="{FF2B5EF4-FFF2-40B4-BE49-F238E27FC236}">
                <a16:creationId xmlns:a16="http://schemas.microsoft.com/office/drawing/2014/main" id="{1EC84B4F-D722-4D57-8F94-2A61C72A082A}"/>
              </a:ext>
            </a:extLst>
          </p:cNvPr>
          <p:cNvSpPr/>
          <p:nvPr/>
        </p:nvSpPr>
        <p:spPr>
          <a:xfrm>
            <a:off x="5604675" y="245771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8" name="Freeform: Shape 1155">
            <a:extLst>
              <a:ext uri="{FF2B5EF4-FFF2-40B4-BE49-F238E27FC236}">
                <a16:creationId xmlns:a16="http://schemas.microsoft.com/office/drawing/2014/main" id="{E7EBB166-075D-469C-9C76-C490F6B99431}"/>
              </a:ext>
            </a:extLst>
          </p:cNvPr>
          <p:cNvSpPr/>
          <p:nvPr/>
        </p:nvSpPr>
        <p:spPr>
          <a:xfrm>
            <a:off x="5634313" y="245771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29" name="Freeform: Shape 1156">
            <a:extLst>
              <a:ext uri="{FF2B5EF4-FFF2-40B4-BE49-F238E27FC236}">
                <a16:creationId xmlns:a16="http://schemas.microsoft.com/office/drawing/2014/main" id="{FCED7EDF-7D5B-433F-9386-50792D8718C8}"/>
              </a:ext>
            </a:extLst>
          </p:cNvPr>
          <p:cNvSpPr/>
          <p:nvPr/>
        </p:nvSpPr>
        <p:spPr>
          <a:xfrm>
            <a:off x="5664064" y="245771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0" name="Freeform: Shape 1157">
            <a:extLst>
              <a:ext uri="{FF2B5EF4-FFF2-40B4-BE49-F238E27FC236}">
                <a16:creationId xmlns:a16="http://schemas.microsoft.com/office/drawing/2014/main" id="{10EA05CB-23EC-43C5-AC85-F4AD0835B69D}"/>
              </a:ext>
            </a:extLst>
          </p:cNvPr>
          <p:cNvSpPr/>
          <p:nvPr/>
        </p:nvSpPr>
        <p:spPr>
          <a:xfrm>
            <a:off x="5588559" y="2380638"/>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1" name="Freeform: Shape 1158">
            <a:extLst>
              <a:ext uri="{FF2B5EF4-FFF2-40B4-BE49-F238E27FC236}">
                <a16:creationId xmlns:a16="http://schemas.microsoft.com/office/drawing/2014/main" id="{2EA3AF09-678D-448F-93A4-EBE67DD0468F}"/>
              </a:ext>
            </a:extLst>
          </p:cNvPr>
          <p:cNvSpPr/>
          <p:nvPr/>
        </p:nvSpPr>
        <p:spPr>
          <a:xfrm>
            <a:off x="5696970" y="2449380"/>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2" name="Freeform: Shape 1159">
            <a:extLst>
              <a:ext uri="{FF2B5EF4-FFF2-40B4-BE49-F238E27FC236}">
                <a16:creationId xmlns:a16="http://schemas.microsoft.com/office/drawing/2014/main" id="{CB31D0FC-76C3-4CAC-B880-78308513E57D}"/>
              </a:ext>
            </a:extLst>
          </p:cNvPr>
          <p:cNvSpPr/>
          <p:nvPr/>
        </p:nvSpPr>
        <p:spPr>
          <a:xfrm>
            <a:off x="5696970" y="2449380"/>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3" name="Freeform: Shape 1339">
            <a:extLst>
              <a:ext uri="{FF2B5EF4-FFF2-40B4-BE49-F238E27FC236}">
                <a16:creationId xmlns:a16="http://schemas.microsoft.com/office/drawing/2014/main" id="{F1D5E992-FBFD-46FB-A4F8-7ACE841C7425}"/>
              </a:ext>
            </a:extLst>
          </p:cNvPr>
          <p:cNvSpPr/>
          <p:nvPr/>
        </p:nvSpPr>
        <p:spPr>
          <a:xfrm>
            <a:off x="6224146" y="2179904"/>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4" name="Freeform: Shape 1340">
            <a:extLst>
              <a:ext uri="{FF2B5EF4-FFF2-40B4-BE49-F238E27FC236}">
                <a16:creationId xmlns:a16="http://schemas.microsoft.com/office/drawing/2014/main" id="{B736CD95-6AC9-48C7-B614-A0E97B8F93AE}"/>
              </a:ext>
            </a:extLst>
          </p:cNvPr>
          <p:cNvSpPr/>
          <p:nvPr/>
        </p:nvSpPr>
        <p:spPr>
          <a:xfrm>
            <a:off x="6241321" y="2197275"/>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5" name="Freeform: Shape 1341">
            <a:extLst>
              <a:ext uri="{FF2B5EF4-FFF2-40B4-BE49-F238E27FC236}">
                <a16:creationId xmlns:a16="http://schemas.microsoft.com/office/drawing/2014/main" id="{8CDF9480-87AF-4EFF-8870-E4FFC10B57C6}"/>
              </a:ext>
            </a:extLst>
          </p:cNvPr>
          <p:cNvSpPr/>
          <p:nvPr/>
        </p:nvSpPr>
        <p:spPr>
          <a:xfrm>
            <a:off x="6249270" y="2205225"/>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6" name="Freeform: Shape 1342">
            <a:extLst>
              <a:ext uri="{FF2B5EF4-FFF2-40B4-BE49-F238E27FC236}">
                <a16:creationId xmlns:a16="http://schemas.microsoft.com/office/drawing/2014/main" id="{994350B8-E5DF-4528-B44C-725CF9B55B12}"/>
              </a:ext>
            </a:extLst>
          </p:cNvPr>
          <p:cNvSpPr/>
          <p:nvPr/>
        </p:nvSpPr>
        <p:spPr>
          <a:xfrm>
            <a:off x="6110480" y="2115125"/>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7" name="Freeform: Shape 1343">
            <a:extLst>
              <a:ext uri="{FF2B5EF4-FFF2-40B4-BE49-F238E27FC236}">
                <a16:creationId xmlns:a16="http://schemas.microsoft.com/office/drawing/2014/main" id="{8AF5F58F-00CF-44D4-973F-2963F8A65E10}"/>
              </a:ext>
            </a:extLst>
          </p:cNvPr>
          <p:cNvSpPr/>
          <p:nvPr/>
        </p:nvSpPr>
        <p:spPr>
          <a:xfrm>
            <a:off x="6143066" y="2148084"/>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38" name="Freeform: Shape 1344">
            <a:extLst>
              <a:ext uri="{FF2B5EF4-FFF2-40B4-BE49-F238E27FC236}">
                <a16:creationId xmlns:a16="http://schemas.microsoft.com/office/drawing/2014/main" id="{F53D2967-6A56-4674-9B26-0340D148E347}"/>
              </a:ext>
            </a:extLst>
          </p:cNvPr>
          <p:cNvSpPr/>
          <p:nvPr/>
        </p:nvSpPr>
        <p:spPr>
          <a:xfrm>
            <a:off x="6158149" y="2163167"/>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39" name="Freeform: Shape 1345">
            <a:extLst>
              <a:ext uri="{FF2B5EF4-FFF2-40B4-BE49-F238E27FC236}">
                <a16:creationId xmlns:a16="http://schemas.microsoft.com/office/drawing/2014/main" id="{937DB4D3-68BD-401C-9115-0BF6F9EE0482}"/>
              </a:ext>
            </a:extLst>
          </p:cNvPr>
          <p:cNvSpPr/>
          <p:nvPr/>
        </p:nvSpPr>
        <p:spPr>
          <a:xfrm>
            <a:off x="6219312" y="2088633"/>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0" name="Freeform: Shape 1346">
            <a:extLst>
              <a:ext uri="{FF2B5EF4-FFF2-40B4-BE49-F238E27FC236}">
                <a16:creationId xmlns:a16="http://schemas.microsoft.com/office/drawing/2014/main" id="{FED06C70-E425-4B94-BE83-1DE03A90B791}"/>
              </a:ext>
            </a:extLst>
          </p:cNvPr>
          <p:cNvSpPr/>
          <p:nvPr/>
        </p:nvSpPr>
        <p:spPr>
          <a:xfrm>
            <a:off x="6242423" y="2112008"/>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1941" name="Freeform: Shape 1347">
            <a:extLst>
              <a:ext uri="{FF2B5EF4-FFF2-40B4-BE49-F238E27FC236}">
                <a16:creationId xmlns:a16="http://schemas.microsoft.com/office/drawing/2014/main" id="{AF4D8C36-58DE-434B-9DC0-A052FC6CFE6C}"/>
              </a:ext>
            </a:extLst>
          </p:cNvPr>
          <p:cNvSpPr/>
          <p:nvPr/>
        </p:nvSpPr>
        <p:spPr>
          <a:xfrm>
            <a:off x="6253119" y="2122705"/>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1942" name="Group 1299">
            <a:extLst>
              <a:ext uri="{FF2B5EF4-FFF2-40B4-BE49-F238E27FC236}">
                <a16:creationId xmlns:a16="http://schemas.microsoft.com/office/drawing/2014/main" id="{F223B410-6E22-4554-925E-74CC1EDFF170}"/>
              </a:ext>
            </a:extLst>
          </p:cNvPr>
          <p:cNvGrpSpPr/>
          <p:nvPr/>
        </p:nvGrpSpPr>
        <p:grpSpPr>
          <a:xfrm>
            <a:off x="6350378" y="2081164"/>
            <a:ext cx="156930" cy="136928"/>
            <a:chOff x="8648967" y="2983833"/>
            <a:chExt cx="1285975" cy="1122070"/>
          </a:xfrm>
        </p:grpSpPr>
        <p:sp>
          <p:nvSpPr>
            <p:cNvPr id="1943" name="Freeform: Shape 1327">
              <a:extLst>
                <a:ext uri="{FF2B5EF4-FFF2-40B4-BE49-F238E27FC236}">
                  <a16:creationId xmlns:a16="http://schemas.microsoft.com/office/drawing/2014/main" id="{02E26E48-52DA-47DA-B879-0F08B950D508}"/>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4" name="Freeform: Shape 1328">
              <a:extLst>
                <a:ext uri="{FF2B5EF4-FFF2-40B4-BE49-F238E27FC236}">
                  <a16:creationId xmlns:a16="http://schemas.microsoft.com/office/drawing/2014/main" id="{10F71FB9-9856-452A-A7FC-5D7AA2671C24}"/>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5" name="Freeform: Shape 1329">
              <a:extLst>
                <a:ext uri="{FF2B5EF4-FFF2-40B4-BE49-F238E27FC236}">
                  <a16:creationId xmlns:a16="http://schemas.microsoft.com/office/drawing/2014/main" id="{C2D25473-653B-4AC5-8940-4BA211D460B6}"/>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6" name="Freeform: Shape 1330">
              <a:extLst>
                <a:ext uri="{FF2B5EF4-FFF2-40B4-BE49-F238E27FC236}">
                  <a16:creationId xmlns:a16="http://schemas.microsoft.com/office/drawing/2014/main" id="{9E8CE2C8-0D4B-4CB5-9562-E5C658B2309A}"/>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7" name="Freeform: Shape 1331">
              <a:extLst>
                <a:ext uri="{FF2B5EF4-FFF2-40B4-BE49-F238E27FC236}">
                  <a16:creationId xmlns:a16="http://schemas.microsoft.com/office/drawing/2014/main" id="{FDA74F1F-93B4-4AAA-B70D-256157DE6A87}"/>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8" name="Freeform: Shape 1332">
              <a:extLst>
                <a:ext uri="{FF2B5EF4-FFF2-40B4-BE49-F238E27FC236}">
                  <a16:creationId xmlns:a16="http://schemas.microsoft.com/office/drawing/2014/main" id="{BDA5AA37-106D-4571-BFB9-44D132A7DE6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49" name="Freeform: Shape 1333">
              <a:extLst>
                <a:ext uri="{FF2B5EF4-FFF2-40B4-BE49-F238E27FC236}">
                  <a16:creationId xmlns:a16="http://schemas.microsoft.com/office/drawing/2014/main" id="{93BF8828-A1B3-4765-8EF1-411B63C8CAED}"/>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0" name="Freeform: Shape 1334">
              <a:extLst>
                <a:ext uri="{FF2B5EF4-FFF2-40B4-BE49-F238E27FC236}">
                  <a16:creationId xmlns:a16="http://schemas.microsoft.com/office/drawing/2014/main" id="{10F62A6C-9142-48E3-8917-991230047669}"/>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1" name="Freeform: Shape 1335">
              <a:extLst>
                <a:ext uri="{FF2B5EF4-FFF2-40B4-BE49-F238E27FC236}">
                  <a16:creationId xmlns:a16="http://schemas.microsoft.com/office/drawing/2014/main" id="{97995C24-DEC8-48E4-A52C-3C48B5F10A6C}"/>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2" name="Freeform: Shape 1336">
              <a:extLst>
                <a:ext uri="{FF2B5EF4-FFF2-40B4-BE49-F238E27FC236}">
                  <a16:creationId xmlns:a16="http://schemas.microsoft.com/office/drawing/2014/main" id="{7C2BB2CA-9989-40E0-AB4E-F53CAB6F04A9}"/>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3" name="Freeform: Shape 1337">
              <a:extLst>
                <a:ext uri="{FF2B5EF4-FFF2-40B4-BE49-F238E27FC236}">
                  <a16:creationId xmlns:a16="http://schemas.microsoft.com/office/drawing/2014/main" id="{D50FC2F6-F8AE-4C58-B8D7-3CA79AFC5E5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54" name="Freeform: Shape 1338">
              <a:extLst>
                <a:ext uri="{FF2B5EF4-FFF2-40B4-BE49-F238E27FC236}">
                  <a16:creationId xmlns:a16="http://schemas.microsoft.com/office/drawing/2014/main" id="{F1680449-A61D-458A-9A13-6D32BA81EE28}"/>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1955" name="Group 1300">
            <a:extLst>
              <a:ext uri="{FF2B5EF4-FFF2-40B4-BE49-F238E27FC236}">
                <a16:creationId xmlns:a16="http://schemas.microsoft.com/office/drawing/2014/main" id="{6B828703-BFA2-4BAD-B66E-54DB938190FF}"/>
              </a:ext>
            </a:extLst>
          </p:cNvPr>
          <p:cNvGrpSpPr/>
          <p:nvPr/>
        </p:nvGrpSpPr>
        <p:grpSpPr>
          <a:xfrm>
            <a:off x="6410953" y="2139815"/>
            <a:ext cx="78636" cy="50772"/>
            <a:chOff x="9145357" y="3464451"/>
            <a:chExt cx="644395" cy="416052"/>
          </a:xfrm>
        </p:grpSpPr>
        <p:sp>
          <p:nvSpPr>
            <p:cNvPr id="1956" name="Freeform: Shape 1308">
              <a:extLst>
                <a:ext uri="{FF2B5EF4-FFF2-40B4-BE49-F238E27FC236}">
                  <a16:creationId xmlns:a16="http://schemas.microsoft.com/office/drawing/2014/main" id="{6802FF67-01D5-4478-AE78-50DBDF97BF71}"/>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7" name="Freeform: Shape 1309">
              <a:extLst>
                <a:ext uri="{FF2B5EF4-FFF2-40B4-BE49-F238E27FC236}">
                  <a16:creationId xmlns:a16="http://schemas.microsoft.com/office/drawing/2014/main" id="{D4A2EEAF-57AC-4AE1-B15B-0B98DA3E1C3C}"/>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8" name="Freeform: Shape 1310">
              <a:extLst>
                <a:ext uri="{FF2B5EF4-FFF2-40B4-BE49-F238E27FC236}">
                  <a16:creationId xmlns:a16="http://schemas.microsoft.com/office/drawing/2014/main" id="{5704F0BE-16CB-4528-B4C5-BA03622550D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59" name="Freeform: Shape 1311">
              <a:extLst>
                <a:ext uri="{FF2B5EF4-FFF2-40B4-BE49-F238E27FC236}">
                  <a16:creationId xmlns:a16="http://schemas.microsoft.com/office/drawing/2014/main" id="{226F606C-672D-47B1-89D6-C413125E49CE}"/>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0" name="Freeform: Shape 1312">
              <a:extLst>
                <a:ext uri="{FF2B5EF4-FFF2-40B4-BE49-F238E27FC236}">
                  <a16:creationId xmlns:a16="http://schemas.microsoft.com/office/drawing/2014/main" id="{D80E5DFC-C136-48F2-BA25-1A7732AB33F2}"/>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1" name="Freeform: Shape 1313">
              <a:extLst>
                <a:ext uri="{FF2B5EF4-FFF2-40B4-BE49-F238E27FC236}">
                  <a16:creationId xmlns:a16="http://schemas.microsoft.com/office/drawing/2014/main" id="{407BFA36-E4C8-45F8-93B1-7D556139D71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2" name="Freeform: Shape 1314">
              <a:extLst>
                <a:ext uri="{FF2B5EF4-FFF2-40B4-BE49-F238E27FC236}">
                  <a16:creationId xmlns:a16="http://schemas.microsoft.com/office/drawing/2014/main" id="{97089FE8-ECD2-4E26-BE37-C43AE53DBB6F}"/>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3" name="Freeform: Shape 1315">
              <a:extLst>
                <a:ext uri="{FF2B5EF4-FFF2-40B4-BE49-F238E27FC236}">
                  <a16:creationId xmlns:a16="http://schemas.microsoft.com/office/drawing/2014/main" id="{5CD7ABC1-E79A-4807-8716-15D8E714001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4" name="Freeform: Shape 1316">
              <a:extLst>
                <a:ext uri="{FF2B5EF4-FFF2-40B4-BE49-F238E27FC236}">
                  <a16:creationId xmlns:a16="http://schemas.microsoft.com/office/drawing/2014/main" id="{BA468DC0-2EC8-4246-A275-8D6FD3DA4EA8}"/>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5" name="Freeform: Shape 1317">
              <a:extLst>
                <a:ext uri="{FF2B5EF4-FFF2-40B4-BE49-F238E27FC236}">
                  <a16:creationId xmlns:a16="http://schemas.microsoft.com/office/drawing/2014/main" id="{37D9457E-A8CD-47B9-A4E5-9971E255CB68}"/>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6" name="Freeform: Shape 1318">
              <a:extLst>
                <a:ext uri="{FF2B5EF4-FFF2-40B4-BE49-F238E27FC236}">
                  <a16:creationId xmlns:a16="http://schemas.microsoft.com/office/drawing/2014/main" id="{EABF46EE-3636-4BE6-AEB6-C7F1B84B84C5}"/>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7" name="Freeform: Shape 1319">
              <a:extLst>
                <a:ext uri="{FF2B5EF4-FFF2-40B4-BE49-F238E27FC236}">
                  <a16:creationId xmlns:a16="http://schemas.microsoft.com/office/drawing/2014/main" id="{E5561791-E410-4109-9041-6A588645DD2F}"/>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8" name="Freeform: Shape 1320">
              <a:extLst>
                <a:ext uri="{FF2B5EF4-FFF2-40B4-BE49-F238E27FC236}">
                  <a16:creationId xmlns:a16="http://schemas.microsoft.com/office/drawing/2014/main" id="{7102F8BB-34C5-4130-8DE2-5636F115522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69" name="Freeform: Shape 1321">
              <a:extLst>
                <a:ext uri="{FF2B5EF4-FFF2-40B4-BE49-F238E27FC236}">
                  <a16:creationId xmlns:a16="http://schemas.microsoft.com/office/drawing/2014/main" id="{EA844CFC-3C68-42E4-98DA-56F061C3B437}"/>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0" name="Freeform: Shape 1322">
              <a:extLst>
                <a:ext uri="{FF2B5EF4-FFF2-40B4-BE49-F238E27FC236}">
                  <a16:creationId xmlns:a16="http://schemas.microsoft.com/office/drawing/2014/main" id="{1F92B4C2-C118-4DE4-95ED-600F86859EE6}"/>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1" name="Freeform: Shape 1323">
              <a:extLst>
                <a:ext uri="{FF2B5EF4-FFF2-40B4-BE49-F238E27FC236}">
                  <a16:creationId xmlns:a16="http://schemas.microsoft.com/office/drawing/2014/main" id="{A81D4C72-B9B7-4558-8D6F-A2597EF077E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2" name="Freeform: Shape 1324">
              <a:extLst>
                <a:ext uri="{FF2B5EF4-FFF2-40B4-BE49-F238E27FC236}">
                  <a16:creationId xmlns:a16="http://schemas.microsoft.com/office/drawing/2014/main" id="{5EB77991-9E42-49C6-B8C4-76E236113B4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3" name="Freeform: Shape 1325">
              <a:extLst>
                <a:ext uri="{FF2B5EF4-FFF2-40B4-BE49-F238E27FC236}">
                  <a16:creationId xmlns:a16="http://schemas.microsoft.com/office/drawing/2014/main" id="{072EB694-8AD1-4DEC-A50E-CB9EF72BCF5C}"/>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1974" name="Freeform: Shape 1326">
              <a:extLst>
                <a:ext uri="{FF2B5EF4-FFF2-40B4-BE49-F238E27FC236}">
                  <a16:creationId xmlns:a16="http://schemas.microsoft.com/office/drawing/2014/main" id="{87386A1D-932B-42B4-941B-ACC01492FCB2}"/>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sp>
        <p:nvSpPr>
          <p:cNvPr id="1982" name="Freeform: Shape 1268">
            <a:extLst>
              <a:ext uri="{FF2B5EF4-FFF2-40B4-BE49-F238E27FC236}">
                <a16:creationId xmlns:a16="http://schemas.microsoft.com/office/drawing/2014/main" id="{1D03DC47-22A1-4725-8296-78A10A85B4E5}"/>
              </a:ext>
            </a:extLst>
          </p:cNvPr>
          <p:cNvSpPr/>
          <p:nvPr/>
        </p:nvSpPr>
        <p:spPr>
          <a:xfrm>
            <a:off x="5894554" y="2119790"/>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3" name="Freeform: Shape 1269">
            <a:extLst>
              <a:ext uri="{FF2B5EF4-FFF2-40B4-BE49-F238E27FC236}">
                <a16:creationId xmlns:a16="http://schemas.microsoft.com/office/drawing/2014/main" id="{56CB3728-097D-401D-833F-8E3CF0B63A2B}"/>
              </a:ext>
            </a:extLst>
          </p:cNvPr>
          <p:cNvSpPr/>
          <p:nvPr/>
        </p:nvSpPr>
        <p:spPr>
          <a:xfrm>
            <a:off x="5894554" y="2207601"/>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4" name="Freeform: Shape 1270">
            <a:extLst>
              <a:ext uri="{FF2B5EF4-FFF2-40B4-BE49-F238E27FC236}">
                <a16:creationId xmlns:a16="http://schemas.microsoft.com/office/drawing/2014/main" id="{99DBB251-041C-478F-A5B9-56E7BD53E59F}"/>
              </a:ext>
            </a:extLst>
          </p:cNvPr>
          <p:cNvSpPr/>
          <p:nvPr/>
        </p:nvSpPr>
        <p:spPr>
          <a:xfrm>
            <a:off x="5894554" y="2148910"/>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5" name="Freeform: Shape 1271">
            <a:extLst>
              <a:ext uri="{FF2B5EF4-FFF2-40B4-BE49-F238E27FC236}">
                <a16:creationId xmlns:a16="http://schemas.microsoft.com/office/drawing/2014/main" id="{C2A7EE4F-4E12-46C9-8753-C4E99888C7AE}"/>
              </a:ext>
            </a:extLst>
          </p:cNvPr>
          <p:cNvSpPr/>
          <p:nvPr/>
        </p:nvSpPr>
        <p:spPr>
          <a:xfrm>
            <a:off x="6032333" y="2119791"/>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6" name="Freeform: Shape 1272">
            <a:extLst>
              <a:ext uri="{FF2B5EF4-FFF2-40B4-BE49-F238E27FC236}">
                <a16:creationId xmlns:a16="http://schemas.microsoft.com/office/drawing/2014/main" id="{BDCC36FB-8365-4AFB-A649-C4FFA6B1D5A3}"/>
              </a:ext>
            </a:extLst>
          </p:cNvPr>
          <p:cNvSpPr/>
          <p:nvPr/>
        </p:nvSpPr>
        <p:spPr>
          <a:xfrm>
            <a:off x="6013298" y="2232189"/>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7" name="Freeform: Shape 1273">
            <a:extLst>
              <a:ext uri="{FF2B5EF4-FFF2-40B4-BE49-F238E27FC236}">
                <a16:creationId xmlns:a16="http://schemas.microsoft.com/office/drawing/2014/main" id="{498DB753-9955-4EE7-AFB4-ADD03DD67E93}"/>
              </a:ext>
            </a:extLst>
          </p:cNvPr>
          <p:cNvSpPr/>
          <p:nvPr/>
        </p:nvSpPr>
        <p:spPr>
          <a:xfrm>
            <a:off x="5992110" y="2232189"/>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8" name="Freeform: Shape 1274">
            <a:extLst>
              <a:ext uri="{FF2B5EF4-FFF2-40B4-BE49-F238E27FC236}">
                <a16:creationId xmlns:a16="http://schemas.microsoft.com/office/drawing/2014/main" id="{94A86977-E44F-4DE7-A7F2-2EB9AF561CD7}"/>
              </a:ext>
            </a:extLst>
          </p:cNvPr>
          <p:cNvSpPr/>
          <p:nvPr/>
        </p:nvSpPr>
        <p:spPr>
          <a:xfrm>
            <a:off x="5912003" y="2232189"/>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89" name="Freeform: Shape 1275">
            <a:extLst>
              <a:ext uri="{FF2B5EF4-FFF2-40B4-BE49-F238E27FC236}">
                <a16:creationId xmlns:a16="http://schemas.microsoft.com/office/drawing/2014/main" id="{11A68C84-0970-42F2-9ECD-72D800ECD92F}"/>
              </a:ext>
            </a:extLst>
          </p:cNvPr>
          <p:cNvSpPr/>
          <p:nvPr/>
        </p:nvSpPr>
        <p:spPr>
          <a:xfrm>
            <a:off x="5994263" y="2128175"/>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0" name="Freeform: Shape 1276">
            <a:extLst>
              <a:ext uri="{FF2B5EF4-FFF2-40B4-BE49-F238E27FC236}">
                <a16:creationId xmlns:a16="http://schemas.microsoft.com/office/drawing/2014/main" id="{F9B6F302-6441-4F86-845A-0DCD88CFAE3C}"/>
              </a:ext>
            </a:extLst>
          </p:cNvPr>
          <p:cNvSpPr/>
          <p:nvPr/>
        </p:nvSpPr>
        <p:spPr>
          <a:xfrm>
            <a:off x="5933984" y="2128175"/>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1" name="Freeform: Shape 1277">
            <a:extLst>
              <a:ext uri="{FF2B5EF4-FFF2-40B4-BE49-F238E27FC236}">
                <a16:creationId xmlns:a16="http://schemas.microsoft.com/office/drawing/2014/main" id="{5C2D343F-3E7F-456D-ABA3-195B3479247E}"/>
              </a:ext>
            </a:extLst>
          </p:cNvPr>
          <p:cNvSpPr/>
          <p:nvPr/>
        </p:nvSpPr>
        <p:spPr>
          <a:xfrm>
            <a:off x="5995283" y="2138146"/>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2" name="Freeform: Shape 1278">
            <a:extLst>
              <a:ext uri="{FF2B5EF4-FFF2-40B4-BE49-F238E27FC236}">
                <a16:creationId xmlns:a16="http://schemas.microsoft.com/office/drawing/2014/main" id="{9C01E0B3-56C6-42F2-8D92-F7DAC486CEF1}"/>
              </a:ext>
            </a:extLst>
          </p:cNvPr>
          <p:cNvSpPr/>
          <p:nvPr/>
        </p:nvSpPr>
        <p:spPr>
          <a:xfrm>
            <a:off x="5967409" y="2138146"/>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3" name="Freeform: Shape 1279">
            <a:extLst>
              <a:ext uri="{FF2B5EF4-FFF2-40B4-BE49-F238E27FC236}">
                <a16:creationId xmlns:a16="http://schemas.microsoft.com/office/drawing/2014/main" id="{7F496DB0-52F3-4FF1-9A4D-BECF5E02CC4A}"/>
              </a:ext>
            </a:extLst>
          </p:cNvPr>
          <p:cNvSpPr/>
          <p:nvPr/>
        </p:nvSpPr>
        <p:spPr>
          <a:xfrm>
            <a:off x="5932625" y="2138146"/>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4" name="Freeform: Shape 1280">
            <a:extLst>
              <a:ext uri="{FF2B5EF4-FFF2-40B4-BE49-F238E27FC236}">
                <a16:creationId xmlns:a16="http://schemas.microsoft.com/office/drawing/2014/main" id="{7DF79738-E3EC-43EC-A8A8-8BC6570E9009}"/>
              </a:ext>
            </a:extLst>
          </p:cNvPr>
          <p:cNvSpPr/>
          <p:nvPr/>
        </p:nvSpPr>
        <p:spPr>
          <a:xfrm>
            <a:off x="5975794" y="2139279"/>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5" name="Freeform: Shape 1281">
            <a:extLst>
              <a:ext uri="{FF2B5EF4-FFF2-40B4-BE49-F238E27FC236}">
                <a16:creationId xmlns:a16="http://schemas.microsoft.com/office/drawing/2014/main" id="{18E17951-525D-467D-8AB0-2AA3CD840654}"/>
              </a:ext>
            </a:extLst>
          </p:cNvPr>
          <p:cNvSpPr/>
          <p:nvPr/>
        </p:nvSpPr>
        <p:spPr>
          <a:xfrm>
            <a:off x="5976927" y="2149929"/>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6" name="Freeform: Shape 1282">
            <a:extLst>
              <a:ext uri="{FF2B5EF4-FFF2-40B4-BE49-F238E27FC236}">
                <a16:creationId xmlns:a16="http://schemas.microsoft.com/office/drawing/2014/main" id="{09D7BFC9-4EC4-4EC6-968D-F0C60254A748}"/>
              </a:ext>
            </a:extLst>
          </p:cNvPr>
          <p:cNvSpPr/>
          <p:nvPr/>
        </p:nvSpPr>
        <p:spPr>
          <a:xfrm>
            <a:off x="5978060" y="2160693"/>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7" name="Freeform: Shape 1283">
            <a:extLst>
              <a:ext uri="{FF2B5EF4-FFF2-40B4-BE49-F238E27FC236}">
                <a16:creationId xmlns:a16="http://schemas.microsoft.com/office/drawing/2014/main" id="{BE4CAB7C-1A2C-4A56-B695-03DB51158B3F}"/>
              </a:ext>
            </a:extLst>
          </p:cNvPr>
          <p:cNvSpPr/>
          <p:nvPr/>
        </p:nvSpPr>
        <p:spPr>
          <a:xfrm>
            <a:off x="5979193" y="2171457"/>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8" name="Freeform: Shape 1284">
            <a:extLst>
              <a:ext uri="{FF2B5EF4-FFF2-40B4-BE49-F238E27FC236}">
                <a16:creationId xmlns:a16="http://schemas.microsoft.com/office/drawing/2014/main" id="{04DB6003-C12F-4753-8158-19D34C116B40}"/>
              </a:ext>
            </a:extLst>
          </p:cNvPr>
          <p:cNvSpPr/>
          <p:nvPr/>
        </p:nvSpPr>
        <p:spPr>
          <a:xfrm>
            <a:off x="5973981" y="2124776"/>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1999" name="Freeform: Shape 1285">
            <a:extLst>
              <a:ext uri="{FF2B5EF4-FFF2-40B4-BE49-F238E27FC236}">
                <a16:creationId xmlns:a16="http://schemas.microsoft.com/office/drawing/2014/main" id="{801E1E05-893D-4233-9D79-2CDF14B1CBAD}"/>
              </a:ext>
            </a:extLst>
          </p:cNvPr>
          <p:cNvSpPr/>
          <p:nvPr/>
        </p:nvSpPr>
        <p:spPr>
          <a:xfrm>
            <a:off x="5955966" y="2113785"/>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0" name="Freeform: Shape 1286">
            <a:extLst>
              <a:ext uri="{FF2B5EF4-FFF2-40B4-BE49-F238E27FC236}">
                <a16:creationId xmlns:a16="http://schemas.microsoft.com/office/drawing/2014/main" id="{03051CE6-2315-411D-91C5-D16D29E02ED8}"/>
              </a:ext>
            </a:extLst>
          </p:cNvPr>
          <p:cNvSpPr/>
          <p:nvPr/>
        </p:nvSpPr>
        <p:spPr>
          <a:xfrm>
            <a:off x="5941916" y="2111178"/>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1" name="Freeform: Shape 1287">
            <a:extLst>
              <a:ext uri="{FF2B5EF4-FFF2-40B4-BE49-F238E27FC236}">
                <a16:creationId xmlns:a16="http://schemas.microsoft.com/office/drawing/2014/main" id="{E1FB6FAA-B221-4C9E-80A7-75AC8EAF94FB}"/>
              </a:ext>
            </a:extLst>
          </p:cNvPr>
          <p:cNvSpPr/>
          <p:nvPr/>
        </p:nvSpPr>
        <p:spPr>
          <a:xfrm>
            <a:off x="5979306" y="2091917"/>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02" name="Freeform: Shape 1288">
            <a:extLst>
              <a:ext uri="{FF2B5EF4-FFF2-40B4-BE49-F238E27FC236}">
                <a16:creationId xmlns:a16="http://schemas.microsoft.com/office/drawing/2014/main" id="{DAF2CC4D-96EE-4A0D-BD80-1F96231D80F6}"/>
              </a:ext>
            </a:extLst>
          </p:cNvPr>
          <p:cNvSpPr/>
          <p:nvPr/>
        </p:nvSpPr>
        <p:spPr>
          <a:xfrm>
            <a:off x="5976813" y="2103161"/>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03" name="Freeform: Shape 1289">
            <a:extLst>
              <a:ext uri="{FF2B5EF4-FFF2-40B4-BE49-F238E27FC236}">
                <a16:creationId xmlns:a16="http://schemas.microsoft.com/office/drawing/2014/main" id="{2B0F08F6-37CD-47D2-B44A-330ECAC7833A}"/>
              </a:ext>
            </a:extLst>
          </p:cNvPr>
          <p:cNvSpPr/>
          <p:nvPr/>
        </p:nvSpPr>
        <p:spPr>
          <a:xfrm>
            <a:off x="5928092" y="2086382"/>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04" name="Freeform: Shape 1290">
            <a:extLst>
              <a:ext uri="{FF2B5EF4-FFF2-40B4-BE49-F238E27FC236}">
                <a16:creationId xmlns:a16="http://schemas.microsoft.com/office/drawing/2014/main" id="{195941C2-1B8D-45AF-9165-E0C6DFBE894C}"/>
              </a:ext>
            </a:extLst>
          </p:cNvPr>
          <p:cNvSpPr/>
          <p:nvPr/>
        </p:nvSpPr>
        <p:spPr>
          <a:xfrm>
            <a:off x="6032333" y="2187207"/>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5" name="Freeform: Shape 1291">
            <a:extLst>
              <a:ext uri="{FF2B5EF4-FFF2-40B4-BE49-F238E27FC236}">
                <a16:creationId xmlns:a16="http://schemas.microsoft.com/office/drawing/2014/main" id="{8D92E6AD-285B-4CB8-898C-22800AF02FBF}"/>
              </a:ext>
            </a:extLst>
          </p:cNvPr>
          <p:cNvSpPr/>
          <p:nvPr/>
        </p:nvSpPr>
        <p:spPr>
          <a:xfrm>
            <a:off x="5997661" y="2187207"/>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6" name="Freeform: Shape 1292">
            <a:extLst>
              <a:ext uri="{FF2B5EF4-FFF2-40B4-BE49-F238E27FC236}">
                <a16:creationId xmlns:a16="http://schemas.microsoft.com/office/drawing/2014/main" id="{3F480B8F-243E-4021-AFBD-70E364F05A02}"/>
              </a:ext>
            </a:extLst>
          </p:cNvPr>
          <p:cNvSpPr/>
          <p:nvPr/>
        </p:nvSpPr>
        <p:spPr>
          <a:xfrm>
            <a:off x="5912230" y="2187207"/>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7" name="Freeform: Shape 1293">
            <a:extLst>
              <a:ext uri="{FF2B5EF4-FFF2-40B4-BE49-F238E27FC236}">
                <a16:creationId xmlns:a16="http://schemas.microsoft.com/office/drawing/2014/main" id="{1F7FC0B2-DA9D-4987-B7F1-94D4E9429069}"/>
              </a:ext>
            </a:extLst>
          </p:cNvPr>
          <p:cNvSpPr/>
          <p:nvPr/>
        </p:nvSpPr>
        <p:spPr>
          <a:xfrm>
            <a:off x="5894554" y="2187207"/>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8" name="Freeform: Shape 1294">
            <a:extLst>
              <a:ext uri="{FF2B5EF4-FFF2-40B4-BE49-F238E27FC236}">
                <a16:creationId xmlns:a16="http://schemas.microsoft.com/office/drawing/2014/main" id="{D87A0299-FB9C-41E2-A219-1167479D0F65}"/>
              </a:ext>
            </a:extLst>
          </p:cNvPr>
          <p:cNvSpPr/>
          <p:nvPr/>
        </p:nvSpPr>
        <p:spPr>
          <a:xfrm>
            <a:off x="5902259" y="2136446"/>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09" name="Freeform: Shape 1295">
            <a:extLst>
              <a:ext uri="{FF2B5EF4-FFF2-40B4-BE49-F238E27FC236}">
                <a16:creationId xmlns:a16="http://schemas.microsoft.com/office/drawing/2014/main" id="{D25A3363-13C2-42A4-A145-03D3722D89B7}"/>
              </a:ext>
            </a:extLst>
          </p:cNvPr>
          <p:cNvSpPr/>
          <p:nvPr/>
        </p:nvSpPr>
        <p:spPr>
          <a:xfrm>
            <a:off x="5900781" y="2114914"/>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0" name="Freeform: Shape 1296">
            <a:extLst>
              <a:ext uri="{FF2B5EF4-FFF2-40B4-BE49-F238E27FC236}">
                <a16:creationId xmlns:a16="http://schemas.microsoft.com/office/drawing/2014/main" id="{66D495DE-AC01-4E08-A0F6-317089622D85}"/>
              </a:ext>
            </a:extLst>
          </p:cNvPr>
          <p:cNvSpPr/>
          <p:nvPr/>
        </p:nvSpPr>
        <p:spPr>
          <a:xfrm>
            <a:off x="6013298" y="2111223"/>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1" name="Freeform: Shape 1297">
            <a:extLst>
              <a:ext uri="{FF2B5EF4-FFF2-40B4-BE49-F238E27FC236}">
                <a16:creationId xmlns:a16="http://schemas.microsoft.com/office/drawing/2014/main" id="{5AB9CD50-BEC2-4AC6-93C6-74FC835C105B}"/>
              </a:ext>
            </a:extLst>
          </p:cNvPr>
          <p:cNvSpPr/>
          <p:nvPr/>
        </p:nvSpPr>
        <p:spPr>
          <a:xfrm>
            <a:off x="6001174" y="2158812"/>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2" name="Freeform: Shape 1298">
            <a:extLst>
              <a:ext uri="{FF2B5EF4-FFF2-40B4-BE49-F238E27FC236}">
                <a16:creationId xmlns:a16="http://schemas.microsoft.com/office/drawing/2014/main" id="{3422998C-22C4-4DF3-8927-2AB87679EDFF}"/>
              </a:ext>
            </a:extLst>
          </p:cNvPr>
          <p:cNvSpPr/>
          <p:nvPr/>
        </p:nvSpPr>
        <p:spPr>
          <a:xfrm>
            <a:off x="5986130" y="2093756"/>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13" name="Freeform: Shape 1246">
            <a:extLst>
              <a:ext uri="{FF2B5EF4-FFF2-40B4-BE49-F238E27FC236}">
                <a16:creationId xmlns:a16="http://schemas.microsoft.com/office/drawing/2014/main" id="{B768483E-5DBA-430C-A555-2F0E97C6C000}"/>
              </a:ext>
            </a:extLst>
          </p:cNvPr>
          <p:cNvSpPr/>
          <p:nvPr/>
        </p:nvSpPr>
        <p:spPr>
          <a:xfrm>
            <a:off x="5685917" y="215925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4" name="Freeform: Shape 1247">
            <a:extLst>
              <a:ext uri="{FF2B5EF4-FFF2-40B4-BE49-F238E27FC236}">
                <a16:creationId xmlns:a16="http://schemas.microsoft.com/office/drawing/2014/main" id="{33C6E81D-4DA4-4A1D-9D7E-3A5A7D4DEAAC}"/>
              </a:ext>
            </a:extLst>
          </p:cNvPr>
          <p:cNvSpPr/>
          <p:nvPr/>
        </p:nvSpPr>
        <p:spPr>
          <a:xfrm>
            <a:off x="5715556" y="215925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5" name="Freeform: Shape 1248">
            <a:extLst>
              <a:ext uri="{FF2B5EF4-FFF2-40B4-BE49-F238E27FC236}">
                <a16:creationId xmlns:a16="http://schemas.microsoft.com/office/drawing/2014/main" id="{74D337A3-AE3C-4E86-8074-87156CBFF845}"/>
              </a:ext>
            </a:extLst>
          </p:cNvPr>
          <p:cNvSpPr/>
          <p:nvPr/>
        </p:nvSpPr>
        <p:spPr>
          <a:xfrm>
            <a:off x="5745307" y="2159259"/>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6" name="Freeform: Shape 1249">
            <a:extLst>
              <a:ext uri="{FF2B5EF4-FFF2-40B4-BE49-F238E27FC236}">
                <a16:creationId xmlns:a16="http://schemas.microsoft.com/office/drawing/2014/main" id="{6EFE1C41-689E-46E5-BBB4-78EE369702C6}"/>
              </a:ext>
            </a:extLst>
          </p:cNvPr>
          <p:cNvSpPr/>
          <p:nvPr/>
        </p:nvSpPr>
        <p:spPr>
          <a:xfrm>
            <a:off x="5775058" y="2159259"/>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7" name="Freeform: Shape 1250">
            <a:extLst>
              <a:ext uri="{FF2B5EF4-FFF2-40B4-BE49-F238E27FC236}">
                <a16:creationId xmlns:a16="http://schemas.microsoft.com/office/drawing/2014/main" id="{3CB4E81D-6A92-4397-B066-EA114C55CCB2}"/>
              </a:ext>
            </a:extLst>
          </p:cNvPr>
          <p:cNvSpPr/>
          <p:nvPr/>
        </p:nvSpPr>
        <p:spPr>
          <a:xfrm>
            <a:off x="5766606" y="2110801"/>
            <a:ext cx="34935" cy="338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8" name="Freeform: Shape 1251">
            <a:extLst>
              <a:ext uri="{FF2B5EF4-FFF2-40B4-BE49-F238E27FC236}">
                <a16:creationId xmlns:a16="http://schemas.microsoft.com/office/drawing/2014/main" id="{716294CE-B819-4160-9ADF-BDDA8162C9A8}"/>
              </a:ext>
            </a:extLst>
          </p:cNvPr>
          <p:cNvSpPr/>
          <p:nvPr/>
        </p:nvSpPr>
        <p:spPr>
          <a:xfrm>
            <a:off x="5727276" y="2110801"/>
            <a:ext cx="34935" cy="338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19" name="Freeform: Shape 1252">
            <a:extLst>
              <a:ext uri="{FF2B5EF4-FFF2-40B4-BE49-F238E27FC236}">
                <a16:creationId xmlns:a16="http://schemas.microsoft.com/office/drawing/2014/main" id="{E0E59D98-3EF1-4D94-A361-7E4A6FE814ED}"/>
              </a:ext>
            </a:extLst>
          </p:cNvPr>
          <p:cNvSpPr/>
          <p:nvPr/>
        </p:nvSpPr>
        <p:spPr>
          <a:xfrm>
            <a:off x="5669914" y="2110801"/>
            <a:ext cx="146502" cy="19158"/>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0" name="Freeform: Shape 1253">
            <a:extLst>
              <a:ext uri="{FF2B5EF4-FFF2-40B4-BE49-F238E27FC236}">
                <a16:creationId xmlns:a16="http://schemas.microsoft.com/office/drawing/2014/main" id="{E16D5118-3CD5-466F-91FC-EDF03CDB813B}"/>
              </a:ext>
            </a:extLst>
          </p:cNvPr>
          <p:cNvSpPr/>
          <p:nvPr/>
        </p:nvSpPr>
        <p:spPr>
          <a:xfrm>
            <a:off x="5688171" y="2110914"/>
            <a:ext cx="34935" cy="338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1" name="Freeform: Shape 1254">
            <a:extLst>
              <a:ext uri="{FF2B5EF4-FFF2-40B4-BE49-F238E27FC236}">
                <a16:creationId xmlns:a16="http://schemas.microsoft.com/office/drawing/2014/main" id="{99B9D6E3-224A-439D-84B7-0664DED19921}"/>
              </a:ext>
            </a:extLst>
          </p:cNvPr>
          <p:cNvSpPr/>
          <p:nvPr/>
        </p:nvSpPr>
        <p:spPr>
          <a:xfrm>
            <a:off x="5680620"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2" name="Freeform: Shape 1255">
            <a:extLst>
              <a:ext uri="{FF2B5EF4-FFF2-40B4-BE49-F238E27FC236}">
                <a16:creationId xmlns:a16="http://schemas.microsoft.com/office/drawing/2014/main" id="{489FB511-6ED5-4B2E-9131-1245C1E2A7AB}"/>
              </a:ext>
            </a:extLst>
          </p:cNvPr>
          <p:cNvSpPr/>
          <p:nvPr/>
        </p:nvSpPr>
        <p:spPr>
          <a:xfrm>
            <a:off x="5719837"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3" name="Freeform: Shape 1256">
            <a:extLst>
              <a:ext uri="{FF2B5EF4-FFF2-40B4-BE49-F238E27FC236}">
                <a16:creationId xmlns:a16="http://schemas.microsoft.com/office/drawing/2014/main" id="{D12FAC84-6D72-404D-84BA-7B3E2DFFB387}"/>
              </a:ext>
            </a:extLst>
          </p:cNvPr>
          <p:cNvSpPr/>
          <p:nvPr/>
        </p:nvSpPr>
        <p:spPr>
          <a:xfrm>
            <a:off x="5798159"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4" name="Freeform: Shape 1257">
            <a:extLst>
              <a:ext uri="{FF2B5EF4-FFF2-40B4-BE49-F238E27FC236}">
                <a16:creationId xmlns:a16="http://schemas.microsoft.com/office/drawing/2014/main" id="{15396226-92AC-4F53-88B3-019CC926DDF5}"/>
              </a:ext>
            </a:extLst>
          </p:cNvPr>
          <p:cNvSpPr/>
          <p:nvPr/>
        </p:nvSpPr>
        <p:spPr>
          <a:xfrm>
            <a:off x="5759055" y="2101673"/>
            <a:ext cx="3381" cy="20285"/>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5" name="Freeform: Shape 1258">
            <a:extLst>
              <a:ext uri="{FF2B5EF4-FFF2-40B4-BE49-F238E27FC236}">
                <a16:creationId xmlns:a16="http://schemas.microsoft.com/office/drawing/2014/main" id="{3466313A-9479-4232-A003-FA2CFE7B8E46}"/>
              </a:ext>
            </a:extLst>
          </p:cNvPr>
          <p:cNvSpPr/>
          <p:nvPr/>
        </p:nvSpPr>
        <p:spPr>
          <a:xfrm>
            <a:off x="5685917" y="2182248"/>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6" name="Freeform: Shape 1259">
            <a:extLst>
              <a:ext uri="{FF2B5EF4-FFF2-40B4-BE49-F238E27FC236}">
                <a16:creationId xmlns:a16="http://schemas.microsoft.com/office/drawing/2014/main" id="{1F74043E-1775-450D-9D6E-2DD002700E24}"/>
              </a:ext>
            </a:extLst>
          </p:cNvPr>
          <p:cNvSpPr/>
          <p:nvPr/>
        </p:nvSpPr>
        <p:spPr>
          <a:xfrm>
            <a:off x="5715556" y="2182248"/>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7" name="Freeform: Shape 1260">
            <a:extLst>
              <a:ext uri="{FF2B5EF4-FFF2-40B4-BE49-F238E27FC236}">
                <a16:creationId xmlns:a16="http://schemas.microsoft.com/office/drawing/2014/main" id="{0A9240DB-713E-41B9-B8A6-C7E96600F73D}"/>
              </a:ext>
            </a:extLst>
          </p:cNvPr>
          <p:cNvSpPr/>
          <p:nvPr/>
        </p:nvSpPr>
        <p:spPr>
          <a:xfrm>
            <a:off x="5745307" y="2182248"/>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8" name="Freeform: Shape 1261">
            <a:extLst>
              <a:ext uri="{FF2B5EF4-FFF2-40B4-BE49-F238E27FC236}">
                <a16:creationId xmlns:a16="http://schemas.microsoft.com/office/drawing/2014/main" id="{637243FB-2E04-4EC1-B9E9-60B57584DA72}"/>
              </a:ext>
            </a:extLst>
          </p:cNvPr>
          <p:cNvSpPr/>
          <p:nvPr/>
        </p:nvSpPr>
        <p:spPr>
          <a:xfrm>
            <a:off x="5775058" y="2182248"/>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29" name="Freeform: Shape 1262">
            <a:extLst>
              <a:ext uri="{FF2B5EF4-FFF2-40B4-BE49-F238E27FC236}">
                <a16:creationId xmlns:a16="http://schemas.microsoft.com/office/drawing/2014/main" id="{F765F55A-ED22-46FA-9EE3-88ED25460510}"/>
              </a:ext>
            </a:extLst>
          </p:cNvPr>
          <p:cNvSpPr/>
          <p:nvPr/>
        </p:nvSpPr>
        <p:spPr>
          <a:xfrm>
            <a:off x="5685917" y="2203885"/>
            <a:ext cx="25919" cy="338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0" name="Freeform: Shape 1263">
            <a:extLst>
              <a:ext uri="{FF2B5EF4-FFF2-40B4-BE49-F238E27FC236}">
                <a16:creationId xmlns:a16="http://schemas.microsoft.com/office/drawing/2014/main" id="{648C66FD-5354-4C07-A4AE-AFCC9E8702D6}"/>
              </a:ext>
            </a:extLst>
          </p:cNvPr>
          <p:cNvSpPr/>
          <p:nvPr/>
        </p:nvSpPr>
        <p:spPr>
          <a:xfrm>
            <a:off x="5715556" y="2203885"/>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1" name="Freeform: Shape 1264">
            <a:extLst>
              <a:ext uri="{FF2B5EF4-FFF2-40B4-BE49-F238E27FC236}">
                <a16:creationId xmlns:a16="http://schemas.microsoft.com/office/drawing/2014/main" id="{7056A51A-B800-414B-BE79-A905C5135044}"/>
              </a:ext>
            </a:extLst>
          </p:cNvPr>
          <p:cNvSpPr/>
          <p:nvPr/>
        </p:nvSpPr>
        <p:spPr>
          <a:xfrm>
            <a:off x="5745307" y="2203885"/>
            <a:ext cx="25919" cy="338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2" name="Freeform: Shape 1265">
            <a:extLst>
              <a:ext uri="{FF2B5EF4-FFF2-40B4-BE49-F238E27FC236}">
                <a16:creationId xmlns:a16="http://schemas.microsoft.com/office/drawing/2014/main" id="{2F5E7FED-ED74-4C63-8CA2-93A97C9610AE}"/>
              </a:ext>
            </a:extLst>
          </p:cNvPr>
          <p:cNvSpPr/>
          <p:nvPr/>
        </p:nvSpPr>
        <p:spPr>
          <a:xfrm>
            <a:off x="5669801" y="2126804"/>
            <a:ext cx="146502" cy="99170"/>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3" name="Freeform: Shape 1266">
            <a:extLst>
              <a:ext uri="{FF2B5EF4-FFF2-40B4-BE49-F238E27FC236}">
                <a16:creationId xmlns:a16="http://schemas.microsoft.com/office/drawing/2014/main" id="{748FDCA8-9BC7-4591-BDC8-6A45E81EBD6C}"/>
              </a:ext>
            </a:extLst>
          </p:cNvPr>
          <p:cNvSpPr/>
          <p:nvPr/>
        </p:nvSpPr>
        <p:spPr>
          <a:xfrm>
            <a:off x="5778213" y="2195547"/>
            <a:ext cx="20285" cy="20285"/>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34" name="Freeform: Shape 1267">
            <a:extLst>
              <a:ext uri="{FF2B5EF4-FFF2-40B4-BE49-F238E27FC236}">
                <a16:creationId xmlns:a16="http://schemas.microsoft.com/office/drawing/2014/main" id="{D9421C60-3B2F-43D7-981A-73F2E281C81B}"/>
              </a:ext>
            </a:extLst>
          </p:cNvPr>
          <p:cNvSpPr/>
          <p:nvPr/>
        </p:nvSpPr>
        <p:spPr>
          <a:xfrm>
            <a:off x="5778213" y="2195547"/>
            <a:ext cx="20285" cy="20285"/>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35" name="Freeform: Shape 642">
            <a:extLst>
              <a:ext uri="{FF2B5EF4-FFF2-40B4-BE49-F238E27FC236}">
                <a16:creationId xmlns:a16="http://schemas.microsoft.com/office/drawing/2014/main" id="{CDF4AB9E-F722-49B9-A050-2A90421F643D}"/>
              </a:ext>
            </a:extLst>
          </p:cNvPr>
          <p:cNvSpPr/>
          <p:nvPr/>
        </p:nvSpPr>
        <p:spPr>
          <a:xfrm>
            <a:off x="5671562" y="3493163"/>
            <a:ext cx="165618" cy="165618"/>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6" name="Freeform: Shape 643">
            <a:extLst>
              <a:ext uri="{FF2B5EF4-FFF2-40B4-BE49-F238E27FC236}">
                <a16:creationId xmlns:a16="http://schemas.microsoft.com/office/drawing/2014/main" id="{ADE45C5A-D816-44D4-B682-BE4731E3BF70}"/>
              </a:ext>
            </a:extLst>
          </p:cNvPr>
          <p:cNvSpPr/>
          <p:nvPr/>
        </p:nvSpPr>
        <p:spPr>
          <a:xfrm>
            <a:off x="5719890" y="3540676"/>
            <a:ext cx="70592" cy="7059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F9A00"/>
            </a:solidFill>
            <a:prstDash val="solid"/>
            <a:round/>
          </a:ln>
        </p:spPr>
        <p:txBody>
          <a:bodyPr rtlCol="0" anchor="ctr"/>
          <a:lstStyle/>
          <a:p>
            <a:pPr defTabSz="342887"/>
            <a:endParaRPr lang="en-US" sz="1594">
              <a:solidFill>
                <a:srgbClr val="FFFFFF"/>
              </a:solidFill>
              <a:latin typeface="Amazon Ember"/>
            </a:endParaRPr>
          </a:p>
        </p:txBody>
      </p:sp>
      <p:sp>
        <p:nvSpPr>
          <p:cNvPr id="2037" name="Freeform: Shape 644">
            <a:extLst>
              <a:ext uri="{FF2B5EF4-FFF2-40B4-BE49-F238E27FC236}">
                <a16:creationId xmlns:a16="http://schemas.microsoft.com/office/drawing/2014/main" id="{7789FFE8-E7B9-4DD3-BF7D-36F6374DFB63}"/>
              </a:ext>
            </a:extLst>
          </p:cNvPr>
          <p:cNvSpPr/>
          <p:nvPr/>
        </p:nvSpPr>
        <p:spPr>
          <a:xfrm>
            <a:off x="5482594" y="3425015"/>
            <a:ext cx="244355" cy="171048"/>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8" name="Freeform: Shape 645">
            <a:extLst>
              <a:ext uri="{FF2B5EF4-FFF2-40B4-BE49-F238E27FC236}">
                <a16:creationId xmlns:a16="http://schemas.microsoft.com/office/drawing/2014/main" id="{3712678B-0C01-4351-8855-772554E49894}"/>
              </a:ext>
            </a:extLst>
          </p:cNvPr>
          <p:cNvSpPr/>
          <p:nvPr/>
        </p:nvSpPr>
        <p:spPr>
          <a:xfrm>
            <a:off x="5436439" y="3607738"/>
            <a:ext cx="249785" cy="29865"/>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39" name="Freeform: Shape 646">
            <a:extLst>
              <a:ext uri="{FF2B5EF4-FFF2-40B4-BE49-F238E27FC236}">
                <a16:creationId xmlns:a16="http://schemas.microsoft.com/office/drawing/2014/main" id="{CE5D526C-1B73-4496-8506-686F81DF09AF}"/>
              </a:ext>
            </a:extLst>
          </p:cNvPr>
          <p:cNvSpPr/>
          <p:nvPr/>
        </p:nvSpPr>
        <p:spPr>
          <a:xfrm>
            <a:off x="5465218" y="3409539"/>
            <a:ext cx="279650" cy="203628"/>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ysClr val="windowText" lastClr="000000"/>
            </a:solidFill>
            <a:prstDash val="solid"/>
            <a:round/>
          </a:ln>
        </p:spPr>
        <p:txBody>
          <a:bodyPr rtlCol="0" anchor="ctr"/>
          <a:lstStyle/>
          <a:p>
            <a:pPr defTabSz="342887">
              <a:defRPr/>
            </a:pPr>
            <a:endParaRPr lang="en-US" sz="1594" kern="0">
              <a:solidFill>
                <a:srgbClr val="FFFFFF"/>
              </a:solidFill>
              <a:latin typeface="Amazon Ember"/>
            </a:endParaRPr>
          </a:p>
        </p:txBody>
      </p:sp>
      <p:sp>
        <p:nvSpPr>
          <p:cNvPr id="2040" name="Freeform: Shape 647">
            <a:extLst>
              <a:ext uri="{FF2B5EF4-FFF2-40B4-BE49-F238E27FC236}">
                <a16:creationId xmlns:a16="http://schemas.microsoft.com/office/drawing/2014/main" id="{7E73A511-7302-4564-8E1A-E1DCF9181B20}"/>
              </a:ext>
            </a:extLst>
          </p:cNvPr>
          <p:cNvSpPr/>
          <p:nvPr/>
        </p:nvSpPr>
        <p:spPr>
          <a:xfrm>
            <a:off x="5480024" y="3391105"/>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1" name="Freeform: Shape 648">
            <a:extLst>
              <a:ext uri="{FF2B5EF4-FFF2-40B4-BE49-F238E27FC236}">
                <a16:creationId xmlns:a16="http://schemas.microsoft.com/office/drawing/2014/main" id="{C81AA959-2649-4858-B6C5-6895764B0D4F}"/>
              </a:ext>
            </a:extLst>
          </p:cNvPr>
          <p:cNvSpPr/>
          <p:nvPr/>
        </p:nvSpPr>
        <p:spPr>
          <a:xfrm>
            <a:off x="5455962" y="3357539"/>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2" name="Freeform: Shape 649">
            <a:extLst>
              <a:ext uri="{FF2B5EF4-FFF2-40B4-BE49-F238E27FC236}">
                <a16:creationId xmlns:a16="http://schemas.microsoft.com/office/drawing/2014/main" id="{FDE1E15E-FE2B-4E4A-BB0C-874A113D29FF}"/>
              </a:ext>
            </a:extLst>
          </p:cNvPr>
          <p:cNvSpPr/>
          <p:nvPr/>
        </p:nvSpPr>
        <p:spPr>
          <a:xfrm>
            <a:off x="5489287" y="3321099"/>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3" name="Freeform: Shape 650">
            <a:extLst>
              <a:ext uri="{FF2B5EF4-FFF2-40B4-BE49-F238E27FC236}">
                <a16:creationId xmlns:a16="http://schemas.microsoft.com/office/drawing/2014/main" id="{292A9A49-4065-4354-B7FC-962733F5EEBC}"/>
              </a:ext>
            </a:extLst>
          </p:cNvPr>
          <p:cNvSpPr/>
          <p:nvPr/>
        </p:nvSpPr>
        <p:spPr>
          <a:xfrm>
            <a:off x="5363035" y="3304437"/>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4" name="Freeform: Shape 651">
            <a:extLst>
              <a:ext uri="{FF2B5EF4-FFF2-40B4-BE49-F238E27FC236}">
                <a16:creationId xmlns:a16="http://schemas.microsoft.com/office/drawing/2014/main" id="{DB656E83-38BE-4A3F-A803-A069E3DE52A5}"/>
              </a:ext>
            </a:extLst>
          </p:cNvPr>
          <p:cNvSpPr/>
          <p:nvPr/>
        </p:nvSpPr>
        <p:spPr>
          <a:xfrm>
            <a:off x="5516125" y="3376693"/>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5" name="Freeform: Shape 652">
            <a:extLst>
              <a:ext uri="{FF2B5EF4-FFF2-40B4-BE49-F238E27FC236}">
                <a16:creationId xmlns:a16="http://schemas.microsoft.com/office/drawing/2014/main" id="{29B96BE8-DB51-412F-BF9B-EDC7CD5C73B7}"/>
              </a:ext>
            </a:extLst>
          </p:cNvPr>
          <p:cNvSpPr/>
          <p:nvPr/>
        </p:nvSpPr>
        <p:spPr>
          <a:xfrm>
            <a:off x="5433311" y="3394464"/>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6" name="Freeform: Shape 653">
            <a:extLst>
              <a:ext uri="{FF2B5EF4-FFF2-40B4-BE49-F238E27FC236}">
                <a16:creationId xmlns:a16="http://schemas.microsoft.com/office/drawing/2014/main" id="{F53F4F96-9716-493A-BAC2-C9DF70FA10B5}"/>
              </a:ext>
            </a:extLst>
          </p:cNvPr>
          <p:cNvSpPr/>
          <p:nvPr/>
        </p:nvSpPr>
        <p:spPr>
          <a:xfrm>
            <a:off x="5427873" y="3450032"/>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7" name="Freeform: Shape 654">
            <a:extLst>
              <a:ext uri="{FF2B5EF4-FFF2-40B4-BE49-F238E27FC236}">
                <a16:creationId xmlns:a16="http://schemas.microsoft.com/office/drawing/2014/main" id="{37AF94EC-7A62-4CB3-831B-4068CC375696}"/>
              </a:ext>
            </a:extLst>
          </p:cNvPr>
          <p:cNvSpPr/>
          <p:nvPr/>
        </p:nvSpPr>
        <p:spPr>
          <a:xfrm>
            <a:off x="5391163" y="3416707"/>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8" name="Freeform: Shape 655">
            <a:extLst>
              <a:ext uri="{FF2B5EF4-FFF2-40B4-BE49-F238E27FC236}">
                <a16:creationId xmlns:a16="http://schemas.microsoft.com/office/drawing/2014/main" id="{503691DC-1AC0-4964-8E8E-CE82FA4D4BD3}"/>
              </a:ext>
            </a:extLst>
          </p:cNvPr>
          <p:cNvSpPr/>
          <p:nvPr/>
        </p:nvSpPr>
        <p:spPr>
          <a:xfrm>
            <a:off x="5410679" y="3354251"/>
            <a:ext cx="24436" cy="2443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F9A00"/>
            </a:solidFill>
            <a:prstDash val="solid"/>
            <a:round/>
          </a:ln>
        </p:spPr>
        <p:txBody>
          <a:bodyPr rtlCol="0" anchor="ctr"/>
          <a:lstStyle/>
          <a:p>
            <a:pPr defTabSz="342887"/>
            <a:endParaRPr lang="en-US" sz="1594">
              <a:solidFill>
                <a:srgbClr val="FF9900"/>
              </a:solidFill>
              <a:latin typeface="Amazon Ember"/>
            </a:endParaRPr>
          </a:p>
        </p:txBody>
      </p:sp>
      <p:sp>
        <p:nvSpPr>
          <p:cNvPr id="2049" name="Freeform: Shape 656">
            <a:extLst>
              <a:ext uri="{FF2B5EF4-FFF2-40B4-BE49-F238E27FC236}">
                <a16:creationId xmlns:a16="http://schemas.microsoft.com/office/drawing/2014/main" id="{3F33A38D-6F73-492B-A35E-172A51A8EC61}"/>
              </a:ext>
            </a:extLst>
          </p:cNvPr>
          <p:cNvSpPr/>
          <p:nvPr/>
        </p:nvSpPr>
        <p:spPr>
          <a:xfrm>
            <a:off x="5533230" y="3462347"/>
            <a:ext cx="67876" cy="814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0" name="Freeform: Shape 657">
            <a:extLst>
              <a:ext uri="{FF2B5EF4-FFF2-40B4-BE49-F238E27FC236}">
                <a16:creationId xmlns:a16="http://schemas.microsoft.com/office/drawing/2014/main" id="{313EEFC0-7126-4D25-B646-982ED13023F2}"/>
              </a:ext>
            </a:extLst>
          </p:cNvPr>
          <p:cNvSpPr/>
          <p:nvPr/>
        </p:nvSpPr>
        <p:spPr>
          <a:xfrm>
            <a:off x="5604396" y="3462178"/>
            <a:ext cx="48871" cy="814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1" name="Freeform: Shape 658">
            <a:extLst>
              <a:ext uri="{FF2B5EF4-FFF2-40B4-BE49-F238E27FC236}">
                <a16:creationId xmlns:a16="http://schemas.microsoft.com/office/drawing/2014/main" id="{E141C976-D656-43DA-BA0A-E8063563FA2E}"/>
              </a:ext>
            </a:extLst>
          </p:cNvPr>
          <p:cNvSpPr/>
          <p:nvPr/>
        </p:nvSpPr>
        <p:spPr>
          <a:xfrm>
            <a:off x="5550064" y="3484339"/>
            <a:ext cx="89597" cy="814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2" name="Freeform: Shape 659">
            <a:extLst>
              <a:ext uri="{FF2B5EF4-FFF2-40B4-BE49-F238E27FC236}">
                <a16:creationId xmlns:a16="http://schemas.microsoft.com/office/drawing/2014/main" id="{562F4575-1DD4-4212-BE45-A969F1BF8EA7}"/>
              </a:ext>
            </a:extLst>
          </p:cNvPr>
          <p:cNvSpPr/>
          <p:nvPr/>
        </p:nvSpPr>
        <p:spPr>
          <a:xfrm>
            <a:off x="5671893" y="3484565"/>
            <a:ext cx="29865" cy="814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3" name="Freeform: Shape 660">
            <a:extLst>
              <a:ext uri="{FF2B5EF4-FFF2-40B4-BE49-F238E27FC236}">
                <a16:creationId xmlns:a16="http://schemas.microsoft.com/office/drawing/2014/main" id="{36D3D559-1A88-4D18-B1AB-44CAED6B1D67}"/>
              </a:ext>
            </a:extLst>
          </p:cNvPr>
          <p:cNvSpPr/>
          <p:nvPr/>
        </p:nvSpPr>
        <p:spPr>
          <a:xfrm>
            <a:off x="5640203" y="3484339"/>
            <a:ext cx="29865" cy="814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4" name="Freeform: Shape 661">
            <a:extLst>
              <a:ext uri="{FF2B5EF4-FFF2-40B4-BE49-F238E27FC236}">
                <a16:creationId xmlns:a16="http://schemas.microsoft.com/office/drawing/2014/main" id="{26688F72-F557-4EB0-AD78-C512CFBBACD3}"/>
              </a:ext>
            </a:extLst>
          </p:cNvPr>
          <p:cNvSpPr/>
          <p:nvPr/>
        </p:nvSpPr>
        <p:spPr>
          <a:xfrm>
            <a:off x="5578843" y="3506602"/>
            <a:ext cx="78737" cy="814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5" name="Freeform: Shape 662">
            <a:extLst>
              <a:ext uri="{FF2B5EF4-FFF2-40B4-BE49-F238E27FC236}">
                <a16:creationId xmlns:a16="http://schemas.microsoft.com/office/drawing/2014/main" id="{76BEFA34-83DB-446A-B2BD-B228DAFCF0A6}"/>
              </a:ext>
            </a:extLst>
          </p:cNvPr>
          <p:cNvSpPr/>
          <p:nvPr/>
        </p:nvSpPr>
        <p:spPr>
          <a:xfrm>
            <a:off x="5558042" y="3506679"/>
            <a:ext cx="19005" cy="814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6" name="Freeform: Shape 663">
            <a:extLst>
              <a:ext uri="{FF2B5EF4-FFF2-40B4-BE49-F238E27FC236}">
                <a16:creationId xmlns:a16="http://schemas.microsoft.com/office/drawing/2014/main" id="{40E47E12-406E-4885-B0D1-4EF5DD0767A5}"/>
              </a:ext>
            </a:extLst>
          </p:cNvPr>
          <p:cNvSpPr/>
          <p:nvPr/>
        </p:nvSpPr>
        <p:spPr>
          <a:xfrm>
            <a:off x="5533230" y="3523708"/>
            <a:ext cx="54301" cy="814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7" name="Freeform: Shape 664">
            <a:extLst>
              <a:ext uri="{FF2B5EF4-FFF2-40B4-BE49-F238E27FC236}">
                <a16:creationId xmlns:a16="http://schemas.microsoft.com/office/drawing/2014/main" id="{BE517F64-3E5D-459C-B667-8365840C87DA}"/>
              </a:ext>
            </a:extLst>
          </p:cNvPr>
          <p:cNvSpPr/>
          <p:nvPr/>
        </p:nvSpPr>
        <p:spPr>
          <a:xfrm>
            <a:off x="5588889" y="3523708"/>
            <a:ext cx="21721" cy="814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8" name="Freeform: Shape 665">
            <a:extLst>
              <a:ext uri="{FF2B5EF4-FFF2-40B4-BE49-F238E27FC236}">
                <a16:creationId xmlns:a16="http://schemas.microsoft.com/office/drawing/2014/main" id="{36D3ECEE-F830-4489-AC80-77B479F9F798}"/>
              </a:ext>
            </a:extLst>
          </p:cNvPr>
          <p:cNvSpPr/>
          <p:nvPr/>
        </p:nvSpPr>
        <p:spPr>
          <a:xfrm>
            <a:off x="5611424" y="3523708"/>
            <a:ext cx="73306" cy="814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59" name="Freeform: Shape 666">
            <a:extLst>
              <a:ext uri="{FF2B5EF4-FFF2-40B4-BE49-F238E27FC236}">
                <a16:creationId xmlns:a16="http://schemas.microsoft.com/office/drawing/2014/main" id="{F5967C28-E0B8-4EE5-BCAB-832E4E12A1A5}"/>
              </a:ext>
            </a:extLst>
          </p:cNvPr>
          <p:cNvSpPr/>
          <p:nvPr/>
        </p:nvSpPr>
        <p:spPr>
          <a:xfrm>
            <a:off x="5550064" y="3545971"/>
            <a:ext cx="29865" cy="814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0" name="Freeform: Shape 667">
            <a:extLst>
              <a:ext uri="{FF2B5EF4-FFF2-40B4-BE49-F238E27FC236}">
                <a16:creationId xmlns:a16="http://schemas.microsoft.com/office/drawing/2014/main" id="{C0D523ED-B400-4541-B06D-941A5EAEE2DA}"/>
              </a:ext>
            </a:extLst>
          </p:cNvPr>
          <p:cNvSpPr/>
          <p:nvPr/>
        </p:nvSpPr>
        <p:spPr>
          <a:xfrm>
            <a:off x="5584826" y="3546048"/>
            <a:ext cx="65162" cy="814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1" name="Freeform: Shape 668">
            <a:extLst>
              <a:ext uri="{FF2B5EF4-FFF2-40B4-BE49-F238E27FC236}">
                <a16:creationId xmlns:a16="http://schemas.microsoft.com/office/drawing/2014/main" id="{327C0415-361B-4AF3-93EF-5A5AF3396F2C}"/>
              </a:ext>
            </a:extLst>
          </p:cNvPr>
          <p:cNvSpPr/>
          <p:nvPr/>
        </p:nvSpPr>
        <p:spPr>
          <a:xfrm>
            <a:off x="5510424" y="3447144"/>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2" name="Freeform: Shape 669">
            <a:extLst>
              <a:ext uri="{FF2B5EF4-FFF2-40B4-BE49-F238E27FC236}">
                <a16:creationId xmlns:a16="http://schemas.microsoft.com/office/drawing/2014/main" id="{45099382-C6C9-4C08-AFA3-0ECF9775831E}"/>
              </a:ext>
            </a:extLst>
          </p:cNvPr>
          <p:cNvSpPr/>
          <p:nvPr/>
        </p:nvSpPr>
        <p:spPr>
          <a:xfrm>
            <a:off x="5510424" y="3465877"/>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3" name="Freeform: Shape 670">
            <a:extLst>
              <a:ext uri="{FF2B5EF4-FFF2-40B4-BE49-F238E27FC236}">
                <a16:creationId xmlns:a16="http://schemas.microsoft.com/office/drawing/2014/main" id="{216F4A41-9DB3-44AD-8EF5-18902752B8DE}"/>
              </a:ext>
            </a:extLst>
          </p:cNvPr>
          <p:cNvSpPr/>
          <p:nvPr/>
        </p:nvSpPr>
        <p:spPr>
          <a:xfrm>
            <a:off x="5510424" y="3484611"/>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4" name="Freeform: Shape 671">
            <a:extLst>
              <a:ext uri="{FF2B5EF4-FFF2-40B4-BE49-F238E27FC236}">
                <a16:creationId xmlns:a16="http://schemas.microsoft.com/office/drawing/2014/main" id="{1B83A689-6509-4E54-8912-C1D496AC48BB}"/>
              </a:ext>
            </a:extLst>
          </p:cNvPr>
          <p:cNvSpPr/>
          <p:nvPr/>
        </p:nvSpPr>
        <p:spPr>
          <a:xfrm>
            <a:off x="5510424" y="3503616"/>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5" name="Freeform: Shape 672">
            <a:extLst>
              <a:ext uri="{FF2B5EF4-FFF2-40B4-BE49-F238E27FC236}">
                <a16:creationId xmlns:a16="http://schemas.microsoft.com/office/drawing/2014/main" id="{0926BB88-0930-4138-A5E5-3086630FD90C}"/>
              </a:ext>
            </a:extLst>
          </p:cNvPr>
          <p:cNvSpPr/>
          <p:nvPr/>
        </p:nvSpPr>
        <p:spPr>
          <a:xfrm>
            <a:off x="5510424" y="3522349"/>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6" name="Freeform: Shape 673">
            <a:extLst>
              <a:ext uri="{FF2B5EF4-FFF2-40B4-BE49-F238E27FC236}">
                <a16:creationId xmlns:a16="http://schemas.microsoft.com/office/drawing/2014/main" id="{50F53A59-FEFC-4E41-967F-C173FF1871BD}"/>
              </a:ext>
            </a:extLst>
          </p:cNvPr>
          <p:cNvSpPr/>
          <p:nvPr/>
        </p:nvSpPr>
        <p:spPr>
          <a:xfrm>
            <a:off x="5510424" y="3541084"/>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7" name="Freeform: Shape 674">
            <a:extLst>
              <a:ext uri="{FF2B5EF4-FFF2-40B4-BE49-F238E27FC236}">
                <a16:creationId xmlns:a16="http://schemas.microsoft.com/office/drawing/2014/main" id="{8331ED0B-4B34-4C62-B0A1-871358E0265E}"/>
              </a:ext>
            </a:extLst>
          </p:cNvPr>
          <p:cNvSpPr/>
          <p:nvPr/>
        </p:nvSpPr>
        <p:spPr>
          <a:xfrm>
            <a:off x="5510424" y="3559818"/>
            <a:ext cx="10860" cy="10860"/>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87">
              <a:defRPr/>
            </a:pPr>
            <a:endParaRPr lang="en-US" sz="1594" kern="0">
              <a:solidFill>
                <a:srgbClr val="FFFFFF"/>
              </a:solidFill>
              <a:latin typeface="Amazon Ember"/>
            </a:endParaRPr>
          </a:p>
        </p:txBody>
      </p:sp>
      <p:sp>
        <p:nvSpPr>
          <p:cNvPr id="2068" name="Rounded Rectangle 2">
            <a:extLst>
              <a:ext uri="{FF2B5EF4-FFF2-40B4-BE49-F238E27FC236}">
                <a16:creationId xmlns:a16="http://schemas.microsoft.com/office/drawing/2014/main" id="{6235B2D3-C09A-4A32-ADCA-EC376D2CFE90}"/>
              </a:ext>
            </a:extLst>
          </p:cNvPr>
          <p:cNvSpPr/>
          <p:nvPr/>
        </p:nvSpPr>
        <p:spPr>
          <a:xfrm>
            <a:off x="2255111" y="2955506"/>
            <a:ext cx="606703" cy="711418"/>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69" name="TextBox 6">
            <a:extLst>
              <a:ext uri="{FF2B5EF4-FFF2-40B4-BE49-F238E27FC236}">
                <a16:creationId xmlns:a16="http://schemas.microsoft.com/office/drawing/2014/main" id="{E6CE980D-6610-4249-8E18-14B94401E753}"/>
              </a:ext>
            </a:extLst>
          </p:cNvPr>
          <p:cNvSpPr txBox="1"/>
          <p:nvPr/>
        </p:nvSpPr>
        <p:spPr>
          <a:xfrm>
            <a:off x="2407804" y="3667828"/>
            <a:ext cx="385042"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People</a:t>
            </a:r>
          </a:p>
        </p:txBody>
      </p:sp>
      <p:sp>
        <p:nvSpPr>
          <p:cNvPr id="2070" name="Rounded Rectangle 578">
            <a:extLst>
              <a:ext uri="{FF2B5EF4-FFF2-40B4-BE49-F238E27FC236}">
                <a16:creationId xmlns:a16="http://schemas.microsoft.com/office/drawing/2014/main" id="{332F585E-84B3-4A54-81BE-E8C9FCA3030C}"/>
              </a:ext>
            </a:extLst>
          </p:cNvPr>
          <p:cNvSpPr/>
          <p:nvPr/>
        </p:nvSpPr>
        <p:spPr>
          <a:xfrm>
            <a:off x="2937002" y="2955103"/>
            <a:ext cx="1851263" cy="711418"/>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1" name="TextBox 581">
            <a:extLst>
              <a:ext uri="{FF2B5EF4-FFF2-40B4-BE49-F238E27FC236}">
                <a16:creationId xmlns:a16="http://schemas.microsoft.com/office/drawing/2014/main" id="{B5333334-4F8B-4020-B6DC-8D6C7E0297F9}"/>
              </a:ext>
            </a:extLst>
          </p:cNvPr>
          <p:cNvSpPr txBox="1"/>
          <p:nvPr/>
        </p:nvSpPr>
        <p:spPr>
          <a:xfrm>
            <a:off x="3680656" y="3667828"/>
            <a:ext cx="441146"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Platform</a:t>
            </a:r>
          </a:p>
        </p:txBody>
      </p:sp>
      <p:sp>
        <p:nvSpPr>
          <p:cNvPr id="2072" name="Rounded Rectangle 568">
            <a:extLst>
              <a:ext uri="{FF2B5EF4-FFF2-40B4-BE49-F238E27FC236}">
                <a16:creationId xmlns:a16="http://schemas.microsoft.com/office/drawing/2014/main" id="{D86EB3A3-A747-40D6-962B-52320E886D78}"/>
              </a:ext>
            </a:extLst>
          </p:cNvPr>
          <p:cNvSpPr/>
          <p:nvPr/>
        </p:nvSpPr>
        <p:spPr>
          <a:xfrm>
            <a:off x="2246777" y="2166194"/>
            <a:ext cx="1904090" cy="735234"/>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3" name="TextBox 582">
            <a:extLst>
              <a:ext uri="{FF2B5EF4-FFF2-40B4-BE49-F238E27FC236}">
                <a16:creationId xmlns:a16="http://schemas.microsoft.com/office/drawing/2014/main" id="{E4C44A83-37EE-4F37-A915-02DC001C93DB}"/>
              </a:ext>
            </a:extLst>
          </p:cNvPr>
          <p:cNvSpPr txBox="1"/>
          <p:nvPr/>
        </p:nvSpPr>
        <p:spPr>
          <a:xfrm>
            <a:off x="2958564" y="2036350"/>
            <a:ext cx="441146"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Portfolio</a:t>
            </a:r>
          </a:p>
        </p:txBody>
      </p:sp>
      <p:sp>
        <p:nvSpPr>
          <p:cNvPr id="2074" name="Rounded Rectangle 580">
            <a:extLst>
              <a:ext uri="{FF2B5EF4-FFF2-40B4-BE49-F238E27FC236}">
                <a16:creationId xmlns:a16="http://schemas.microsoft.com/office/drawing/2014/main" id="{91EF9441-6769-478F-8159-2FE273B783D0}"/>
              </a:ext>
            </a:extLst>
          </p:cNvPr>
          <p:cNvSpPr/>
          <p:nvPr/>
        </p:nvSpPr>
        <p:spPr>
          <a:xfrm>
            <a:off x="4219503" y="2168517"/>
            <a:ext cx="583411" cy="735234"/>
          </a:xfrm>
          <a:prstGeom prst="roundRect">
            <a:avLst/>
          </a:prstGeom>
          <a:noFill/>
          <a:ln w="9525" cap="flat" cmpd="sng" algn="ctr">
            <a:solidFill>
              <a:srgbClr val="00964F"/>
            </a:solidFill>
            <a:prstDash val="solid"/>
            <a:round/>
            <a:headEnd type="none" w="med" len="med"/>
            <a:tailEnd type="none" w="med" len="med"/>
          </a:ln>
          <a:effectLst/>
        </p:spPr>
        <p:txBody>
          <a:bodyPr rtlCol="0" anchor="ctr"/>
          <a:lstStyle/>
          <a:p>
            <a:pPr algn="ctr" defTabSz="342887">
              <a:defRPr/>
            </a:pPr>
            <a:endParaRPr lang="en-US" sz="1181" kern="0">
              <a:solidFill>
                <a:srgbClr val="A166FF"/>
              </a:solidFill>
              <a:latin typeface="Amazon Ember"/>
            </a:endParaRPr>
          </a:p>
        </p:txBody>
      </p:sp>
      <p:sp>
        <p:nvSpPr>
          <p:cNvPr id="2075" name="TextBox 583">
            <a:extLst>
              <a:ext uri="{FF2B5EF4-FFF2-40B4-BE49-F238E27FC236}">
                <a16:creationId xmlns:a16="http://schemas.microsoft.com/office/drawing/2014/main" id="{3FDF3BD6-A55B-4FB3-9CA7-8A8A8BBCE59C}"/>
              </a:ext>
            </a:extLst>
          </p:cNvPr>
          <p:cNvSpPr txBox="1"/>
          <p:nvPr/>
        </p:nvSpPr>
        <p:spPr>
          <a:xfrm>
            <a:off x="4342128" y="2038673"/>
            <a:ext cx="417102" cy="178960"/>
          </a:xfrm>
          <a:prstGeom prst="rect">
            <a:avLst/>
          </a:prstGeom>
          <a:noFill/>
          <a:ln>
            <a:noFill/>
          </a:ln>
        </p:spPr>
        <p:txBody>
          <a:bodyPr wrap="none" rtlCol="0">
            <a:spAutoFit/>
          </a:bodyPr>
          <a:lstStyle/>
          <a:p>
            <a:pPr defTabSz="342887"/>
            <a:r>
              <a:rPr lang="en-US" sz="563">
                <a:solidFill>
                  <a:prstClr val="black">
                    <a:lumMod val="75000"/>
                    <a:lumOff val="25000"/>
                  </a:prstClr>
                </a:solidFill>
                <a:latin typeface="Amazon Ember"/>
              </a:rPr>
              <a:t>Migrate</a:t>
            </a:r>
          </a:p>
        </p:txBody>
      </p:sp>
      <p:sp>
        <p:nvSpPr>
          <p:cNvPr id="2076" name="Freeform: Shape 1268">
            <a:extLst>
              <a:ext uri="{FF2B5EF4-FFF2-40B4-BE49-F238E27FC236}">
                <a16:creationId xmlns:a16="http://schemas.microsoft.com/office/drawing/2014/main" id="{EE228998-E245-49A3-8957-CA38A708A997}"/>
              </a:ext>
            </a:extLst>
          </p:cNvPr>
          <p:cNvSpPr/>
          <p:nvPr/>
        </p:nvSpPr>
        <p:spPr>
          <a:xfrm>
            <a:off x="5814243" y="2363247"/>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7" name="Freeform: Shape 1269">
            <a:extLst>
              <a:ext uri="{FF2B5EF4-FFF2-40B4-BE49-F238E27FC236}">
                <a16:creationId xmlns:a16="http://schemas.microsoft.com/office/drawing/2014/main" id="{C1C40562-24A1-461B-B3DC-32AD39741034}"/>
              </a:ext>
            </a:extLst>
          </p:cNvPr>
          <p:cNvSpPr/>
          <p:nvPr/>
        </p:nvSpPr>
        <p:spPr>
          <a:xfrm>
            <a:off x="5814243" y="2451058"/>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8" name="Freeform: Shape 1270">
            <a:extLst>
              <a:ext uri="{FF2B5EF4-FFF2-40B4-BE49-F238E27FC236}">
                <a16:creationId xmlns:a16="http://schemas.microsoft.com/office/drawing/2014/main" id="{7C82C77D-3AA8-4A8F-AD7B-A69AF9F94D01}"/>
              </a:ext>
            </a:extLst>
          </p:cNvPr>
          <p:cNvSpPr/>
          <p:nvPr/>
        </p:nvSpPr>
        <p:spPr>
          <a:xfrm>
            <a:off x="5814242" y="2392367"/>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79" name="Freeform: Shape 1271">
            <a:extLst>
              <a:ext uri="{FF2B5EF4-FFF2-40B4-BE49-F238E27FC236}">
                <a16:creationId xmlns:a16="http://schemas.microsoft.com/office/drawing/2014/main" id="{C6507CF8-B138-4D51-A12C-DC3D38BBF12B}"/>
              </a:ext>
            </a:extLst>
          </p:cNvPr>
          <p:cNvSpPr/>
          <p:nvPr/>
        </p:nvSpPr>
        <p:spPr>
          <a:xfrm>
            <a:off x="5952022" y="2363247"/>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0" name="Freeform: Shape 1272">
            <a:extLst>
              <a:ext uri="{FF2B5EF4-FFF2-40B4-BE49-F238E27FC236}">
                <a16:creationId xmlns:a16="http://schemas.microsoft.com/office/drawing/2014/main" id="{413AD47D-AD5B-4F8A-B50E-4B149056B99D}"/>
              </a:ext>
            </a:extLst>
          </p:cNvPr>
          <p:cNvSpPr/>
          <p:nvPr/>
        </p:nvSpPr>
        <p:spPr>
          <a:xfrm>
            <a:off x="5932986" y="2475646"/>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1" name="Freeform: Shape 1273">
            <a:extLst>
              <a:ext uri="{FF2B5EF4-FFF2-40B4-BE49-F238E27FC236}">
                <a16:creationId xmlns:a16="http://schemas.microsoft.com/office/drawing/2014/main" id="{8741740B-5FD2-4F88-8787-555A46434BDF}"/>
              </a:ext>
            </a:extLst>
          </p:cNvPr>
          <p:cNvSpPr/>
          <p:nvPr/>
        </p:nvSpPr>
        <p:spPr>
          <a:xfrm>
            <a:off x="5911798" y="2475646"/>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2" name="Freeform: Shape 1274">
            <a:extLst>
              <a:ext uri="{FF2B5EF4-FFF2-40B4-BE49-F238E27FC236}">
                <a16:creationId xmlns:a16="http://schemas.microsoft.com/office/drawing/2014/main" id="{0F22F884-EAA8-4E7B-9E81-8CBEF40463CC}"/>
              </a:ext>
            </a:extLst>
          </p:cNvPr>
          <p:cNvSpPr/>
          <p:nvPr/>
        </p:nvSpPr>
        <p:spPr>
          <a:xfrm>
            <a:off x="5831691" y="2475646"/>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3" name="Freeform: Shape 1275">
            <a:extLst>
              <a:ext uri="{FF2B5EF4-FFF2-40B4-BE49-F238E27FC236}">
                <a16:creationId xmlns:a16="http://schemas.microsoft.com/office/drawing/2014/main" id="{0534D096-3C6E-4D81-A1B5-A42341E1D092}"/>
              </a:ext>
            </a:extLst>
          </p:cNvPr>
          <p:cNvSpPr/>
          <p:nvPr/>
        </p:nvSpPr>
        <p:spPr>
          <a:xfrm>
            <a:off x="5913952" y="2371631"/>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4" name="Freeform: Shape 1276">
            <a:extLst>
              <a:ext uri="{FF2B5EF4-FFF2-40B4-BE49-F238E27FC236}">
                <a16:creationId xmlns:a16="http://schemas.microsoft.com/office/drawing/2014/main" id="{099527DC-230D-4569-B042-6115032AE91C}"/>
              </a:ext>
            </a:extLst>
          </p:cNvPr>
          <p:cNvSpPr/>
          <p:nvPr/>
        </p:nvSpPr>
        <p:spPr>
          <a:xfrm>
            <a:off x="5853673" y="2371631"/>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5" name="Freeform: Shape 1277">
            <a:extLst>
              <a:ext uri="{FF2B5EF4-FFF2-40B4-BE49-F238E27FC236}">
                <a16:creationId xmlns:a16="http://schemas.microsoft.com/office/drawing/2014/main" id="{C4B25106-5C8D-4588-95C6-045592BADAA3}"/>
              </a:ext>
            </a:extLst>
          </p:cNvPr>
          <p:cNvSpPr/>
          <p:nvPr/>
        </p:nvSpPr>
        <p:spPr>
          <a:xfrm>
            <a:off x="5914971" y="2381602"/>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6" name="Freeform: Shape 1278">
            <a:extLst>
              <a:ext uri="{FF2B5EF4-FFF2-40B4-BE49-F238E27FC236}">
                <a16:creationId xmlns:a16="http://schemas.microsoft.com/office/drawing/2014/main" id="{692F84EB-753D-4D17-AAD5-D2B2BF53635F}"/>
              </a:ext>
            </a:extLst>
          </p:cNvPr>
          <p:cNvSpPr/>
          <p:nvPr/>
        </p:nvSpPr>
        <p:spPr>
          <a:xfrm>
            <a:off x="5887098" y="2381602"/>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7" name="Freeform: Shape 1279">
            <a:extLst>
              <a:ext uri="{FF2B5EF4-FFF2-40B4-BE49-F238E27FC236}">
                <a16:creationId xmlns:a16="http://schemas.microsoft.com/office/drawing/2014/main" id="{FEE8A25B-8EED-42B3-97CE-6997DFE4D758}"/>
              </a:ext>
            </a:extLst>
          </p:cNvPr>
          <p:cNvSpPr/>
          <p:nvPr/>
        </p:nvSpPr>
        <p:spPr>
          <a:xfrm>
            <a:off x="5852313" y="2381602"/>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8" name="Freeform: Shape 1280">
            <a:extLst>
              <a:ext uri="{FF2B5EF4-FFF2-40B4-BE49-F238E27FC236}">
                <a16:creationId xmlns:a16="http://schemas.microsoft.com/office/drawing/2014/main" id="{B73E7366-DB2C-4FDD-9C7F-07435E510774}"/>
              </a:ext>
            </a:extLst>
          </p:cNvPr>
          <p:cNvSpPr/>
          <p:nvPr/>
        </p:nvSpPr>
        <p:spPr>
          <a:xfrm>
            <a:off x="5895482" y="2382736"/>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89" name="Freeform: Shape 1281">
            <a:extLst>
              <a:ext uri="{FF2B5EF4-FFF2-40B4-BE49-F238E27FC236}">
                <a16:creationId xmlns:a16="http://schemas.microsoft.com/office/drawing/2014/main" id="{3EDDB922-2C07-418D-A41C-C6BF8FD94C9B}"/>
              </a:ext>
            </a:extLst>
          </p:cNvPr>
          <p:cNvSpPr/>
          <p:nvPr/>
        </p:nvSpPr>
        <p:spPr>
          <a:xfrm>
            <a:off x="5896616" y="2393386"/>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0" name="Freeform: Shape 1282">
            <a:extLst>
              <a:ext uri="{FF2B5EF4-FFF2-40B4-BE49-F238E27FC236}">
                <a16:creationId xmlns:a16="http://schemas.microsoft.com/office/drawing/2014/main" id="{E1EA4218-E33B-4296-9624-F2933269924C}"/>
              </a:ext>
            </a:extLst>
          </p:cNvPr>
          <p:cNvSpPr/>
          <p:nvPr/>
        </p:nvSpPr>
        <p:spPr>
          <a:xfrm>
            <a:off x="5897749" y="2404150"/>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1" name="Freeform: Shape 1283">
            <a:extLst>
              <a:ext uri="{FF2B5EF4-FFF2-40B4-BE49-F238E27FC236}">
                <a16:creationId xmlns:a16="http://schemas.microsoft.com/office/drawing/2014/main" id="{F3C9597A-A57E-4EF7-ACBE-F4A7EB8A0BBB}"/>
              </a:ext>
            </a:extLst>
          </p:cNvPr>
          <p:cNvSpPr/>
          <p:nvPr/>
        </p:nvSpPr>
        <p:spPr>
          <a:xfrm>
            <a:off x="5898881" y="2414914"/>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2" name="Freeform: Shape 1284">
            <a:extLst>
              <a:ext uri="{FF2B5EF4-FFF2-40B4-BE49-F238E27FC236}">
                <a16:creationId xmlns:a16="http://schemas.microsoft.com/office/drawing/2014/main" id="{92CB83A4-C690-4247-A107-F58AE5DCB57A}"/>
              </a:ext>
            </a:extLst>
          </p:cNvPr>
          <p:cNvSpPr/>
          <p:nvPr/>
        </p:nvSpPr>
        <p:spPr>
          <a:xfrm>
            <a:off x="5893669" y="2368233"/>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3" name="Freeform: Shape 1285">
            <a:extLst>
              <a:ext uri="{FF2B5EF4-FFF2-40B4-BE49-F238E27FC236}">
                <a16:creationId xmlns:a16="http://schemas.microsoft.com/office/drawing/2014/main" id="{024FA4E3-6554-463A-9DF1-E669EBF68EE2}"/>
              </a:ext>
            </a:extLst>
          </p:cNvPr>
          <p:cNvSpPr/>
          <p:nvPr/>
        </p:nvSpPr>
        <p:spPr>
          <a:xfrm>
            <a:off x="5875654" y="2357242"/>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4" name="Freeform: Shape 1286">
            <a:extLst>
              <a:ext uri="{FF2B5EF4-FFF2-40B4-BE49-F238E27FC236}">
                <a16:creationId xmlns:a16="http://schemas.microsoft.com/office/drawing/2014/main" id="{CBB38871-28C9-4F9E-9662-F54AAE571C6E}"/>
              </a:ext>
            </a:extLst>
          </p:cNvPr>
          <p:cNvSpPr/>
          <p:nvPr/>
        </p:nvSpPr>
        <p:spPr>
          <a:xfrm>
            <a:off x="5861604" y="2354635"/>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5" name="Freeform: Shape 1287">
            <a:extLst>
              <a:ext uri="{FF2B5EF4-FFF2-40B4-BE49-F238E27FC236}">
                <a16:creationId xmlns:a16="http://schemas.microsoft.com/office/drawing/2014/main" id="{774A011D-3C59-47C9-B5FB-A4B3B2618C2D}"/>
              </a:ext>
            </a:extLst>
          </p:cNvPr>
          <p:cNvSpPr/>
          <p:nvPr/>
        </p:nvSpPr>
        <p:spPr>
          <a:xfrm>
            <a:off x="5898995" y="2335374"/>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96" name="Freeform: Shape 1288">
            <a:extLst>
              <a:ext uri="{FF2B5EF4-FFF2-40B4-BE49-F238E27FC236}">
                <a16:creationId xmlns:a16="http://schemas.microsoft.com/office/drawing/2014/main" id="{1FF7C09B-A6FF-4FCA-83A6-F02CED670A4F}"/>
              </a:ext>
            </a:extLst>
          </p:cNvPr>
          <p:cNvSpPr/>
          <p:nvPr/>
        </p:nvSpPr>
        <p:spPr>
          <a:xfrm>
            <a:off x="5896502" y="2346617"/>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097" name="Freeform: Shape 1289">
            <a:extLst>
              <a:ext uri="{FF2B5EF4-FFF2-40B4-BE49-F238E27FC236}">
                <a16:creationId xmlns:a16="http://schemas.microsoft.com/office/drawing/2014/main" id="{CD3A0AB2-46D8-4047-8448-2D63F10F4041}"/>
              </a:ext>
            </a:extLst>
          </p:cNvPr>
          <p:cNvSpPr/>
          <p:nvPr/>
        </p:nvSpPr>
        <p:spPr>
          <a:xfrm>
            <a:off x="5847781" y="2329838"/>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098" name="Freeform: Shape 1290">
            <a:extLst>
              <a:ext uri="{FF2B5EF4-FFF2-40B4-BE49-F238E27FC236}">
                <a16:creationId xmlns:a16="http://schemas.microsoft.com/office/drawing/2014/main" id="{1D298F73-EE5F-4E3E-9EDB-BB5EE98F93DE}"/>
              </a:ext>
            </a:extLst>
          </p:cNvPr>
          <p:cNvSpPr/>
          <p:nvPr/>
        </p:nvSpPr>
        <p:spPr>
          <a:xfrm>
            <a:off x="5952022" y="2430664"/>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099" name="Freeform: Shape 1291">
            <a:extLst>
              <a:ext uri="{FF2B5EF4-FFF2-40B4-BE49-F238E27FC236}">
                <a16:creationId xmlns:a16="http://schemas.microsoft.com/office/drawing/2014/main" id="{436C4DF2-0E24-42AE-B985-3D2DCBE83C20}"/>
              </a:ext>
            </a:extLst>
          </p:cNvPr>
          <p:cNvSpPr/>
          <p:nvPr/>
        </p:nvSpPr>
        <p:spPr>
          <a:xfrm>
            <a:off x="5917350" y="2430664"/>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0" name="Freeform: Shape 1292">
            <a:extLst>
              <a:ext uri="{FF2B5EF4-FFF2-40B4-BE49-F238E27FC236}">
                <a16:creationId xmlns:a16="http://schemas.microsoft.com/office/drawing/2014/main" id="{A09C8FF7-C6BD-4F26-BE00-F2662A92D31B}"/>
              </a:ext>
            </a:extLst>
          </p:cNvPr>
          <p:cNvSpPr/>
          <p:nvPr/>
        </p:nvSpPr>
        <p:spPr>
          <a:xfrm>
            <a:off x="5831918" y="2430664"/>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1" name="Freeform: Shape 1293">
            <a:extLst>
              <a:ext uri="{FF2B5EF4-FFF2-40B4-BE49-F238E27FC236}">
                <a16:creationId xmlns:a16="http://schemas.microsoft.com/office/drawing/2014/main" id="{0652CE88-3008-4411-9485-03ABAA14011E}"/>
              </a:ext>
            </a:extLst>
          </p:cNvPr>
          <p:cNvSpPr/>
          <p:nvPr/>
        </p:nvSpPr>
        <p:spPr>
          <a:xfrm>
            <a:off x="5814242" y="2430664"/>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2" name="Freeform: Shape 1294">
            <a:extLst>
              <a:ext uri="{FF2B5EF4-FFF2-40B4-BE49-F238E27FC236}">
                <a16:creationId xmlns:a16="http://schemas.microsoft.com/office/drawing/2014/main" id="{523711C6-55B1-4E07-BE78-1E6CB138D17F}"/>
              </a:ext>
            </a:extLst>
          </p:cNvPr>
          <p:cNvSpPr/>
          <p:nvPr/>
        </p:nvSpPr>
        <p:spPr>
          <a:xfrm>
            <a:off x="5821948" y="2379903"/>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3" name="Freeform: Shape 1295">
            <a:extLst>
              <a:ext uri="{FF2B5EF4-FFF2-40B4-BE49-F238E27FC236}">
                <a16:creationId xmlns:a16="http://schemas.microsoft.com/office/drawing/2014/main" id="{A69AE66C-B6CB-4EF0-9AD3-0200B1B52ACF}"/>
              </a:ext>
            </a:extLst>
          </p:cNvPr>
          <p:cNvSpPr/>
          <p:nvPr/>
        </p:nvSpPr>
        <p:spPr>
          <a:xfrm>
            <a:off x="5820470" y="2358371"/>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4" name="Freeform: Shape 1296">
            <a:extLst>
              <a:ext uri="{FF2B5EF4-FFF2-40B4-BE49-F238E27FC236}">
                <a16:creationId xmlns:a16="http://schemas.microsoft.com/office/drawing/2014/main" id="{014487A4-2086-444E-A520-3CE1593EBC71}"/>
              </a:ext>
            </a:extLst>
          </p:cNvPr>
          <p:cNvSpPr/>
          <p:nvPr/>
        </p:nvSpPr>
        <p:spPr>
          <a:xfrm>
            <a:off x="5932987" y="2354680"/>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5" name="Freeform: Shape 1297">
            <a:extLst>
              <a:ext uri="{FF2B5EF4-FFF2-40B4-BE49-F238E27FC236}">
                <a16:creationId xmlns:a16="http://schemas.microsoft.com/office/drawing/2014/main" id="{77DEFD4B-A8DD-4934-9F05-A296C54C601A}"/>
              </a:ext>
            </a:extLst>
          </p:cNvPr>
          <p:cNvSpPr/>
          <p:nvPr/>
        </p:nvSpPr>
        <p:spPr>
          <a:xfrm>
            <a:off x="5920862" y="2402269"/>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6" name="Freeform: Shape 1298">
            <a:extLst>
              <a:ext uri="{FF2B5EF4-FFF2-40B4-BE49-F238E27FC236}">
                <a16:creationId xmlns:a16="http://schemas.microsoft.com/office/drawing/2014/main" id="{ACDC6D93-25AD-4136-9180-D09BA274C81C}"/>
              </a:ext>
            </a:extLst>
          </p:cNvPr>
          <p:cNvSpPr/>
          <p:nvPr/>
        </p:nvSpPr>
        <p:spPr>
          <a:xfrm>
            <a:off x="5905819" y="2337212"/>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07" name="Freeform: Shape 1268">
            <a:extLst>
              <a:ext uri="{FF2B5EF4-FFF2-40B4-BE49-F238E27FC236}">
                <a16:creationId xmlns:a16="http://schemas.microsoft.com/office/drawing/2014/main" id="{3EED5B4A-4873-4EAA-B1D4-08D69BFF0E94}"/>
              </a:ext>
            </a:extLst>
          </p:cNvPr>
          <p:cNvSpPr/>
          <p:nvPr/>
        </p:nvSpPr>
        <p:spPr>
          <a:xfrm>
            <a:off x="5731713" y="2589613"/>
            <a:ext cx="6798" cy="8497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8" name="Freeform: Shape 1269">
            <a:extLst>
              <a:ext uri="{FF2B5EF4-FFF2-40B4-BE49-F238E27FC236}">
                <a16:creationId xmlns:a16="http://schemas.microsoft.com/office/drawing/2014/main" id="{41B21BB2-47D2-49E2-A76B-2E888AB5D3B9}"/>
              </a:ext>
            </a:extLst>
          </p:cNvPr>
          <p:cNvSpPr/>
          <p:nvPr/>
        </p:nvSpPr>
        <p:spPr>
          <a:xfrm>
            <a:off x="5731713" y="2677424"/>
            <a:ext cx="3399" cy="15863"/>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09" name="Freeform: Shape 1270">
            <a:extLst>
              <a:ext uri="{FF2B5EF4-FFF2-40B4-BE49-F238E27FC236}">
                <a16:creationId xmlns:a16="http://schemas.microsoft.com/office/drawing/2014/main" id="{02143215-D2A0-4BA3-8883-528893CCCDFF}"/>
              </a:ext>
            </a:extLst>
          </p:cNvPr>
          <p:cNvSpPr/>
          <p:nvPr/>
        </p:nvSpPr>
        <p:spPr>
          <a:xfrm>
            <a:off x="5731712" y="2618732"/>
            <a:ext cx="15863" cy="91777"/>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0" name="Freeform: Shape 1271">
            <a:extLst>
              <a:ext uri="{FF2B5EF4-FFF2-40B4-BE49-F238E27FC236}">
                <a16:creationId xmlns:a16="http://schemas.microsoft.com/office/drawing/2014/main" id="{5ACFF01D-8F67-4E46-8840-66B45B84B569}"/>
              </a:ext>
            </a:extLst>
          </p:cNvPr>
          <p:cNvSpPr/>
          <p:nvPr/>
        </p:nvSpPr>
        <p:spPr>
          <a:xfrm>
            <a:off x="5869492" y="2589613"/>
            <a:ext cx="15863" cy="120103"/>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1" name="Freeform: Shape 1272">
            <a:extLst>
              <a:ext uri="{FF2B5EF4-FFF2-40B4-BE49-F238E27FC236}">
                <a16:creationId xmlns:a16="http://schemas.microsoft.com/office/drawing/2014/main" id="{50C0761E-C0BF-4C89-806C-9B6BBF1E004F}"/>
              </a:ext>
            </a:extLst>
          </p:cNvPr>
          <p:cNvSpPr/>
          <p:nvPr/>
        </p:nvSpPr>
        <p:spPr>
          <a:xfrm>
            <a:off x="5850456" y="2702011"/>
            <a:ext cx="16996" cy="3399"/>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2" name="Freeform: Shape 1273">
            <a:extLst>
              <a:ext uri="{FF2B5EF4-FFF2-40B4-BE49-F238E27FC236}">
                <a16:creationId xmlns:a16="http://schemas.microsoft.com/office/drawing/2014/main" id="{16192F3C-9D69-4BA2-A232-D1A31E967E75}"/>
              </a:ext>
            </a:extLst>
          </p:cNvPr>
          <p:cNvSpPr/>
          <p:nvPr/>
        </p:nvSpPr>
        <p:spPr>
          <a:xfrm>
            <a:off x="5829268" y="2702011"/>
            <a:ext cx="16996" cy="3399"/>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3" name="Freeform: Shape 1274">
            <a:extLst>
              <a:ext uri="{FF2B5EF4-FFF2-40B4-BE49-F238E27FC236}">
                <a16:creationId xmlns:a16="http://schemas.microsoft.com/office/drawing/2014/main" id="{E656B049-6C7B-456A-AA69-DEC9BCAE3309}"/>
              </a:ext>
            </a:extLst>
          </p:cNvPr>
          <p:cNvSpPr/>
          <p:nvPr/>
        </p:nvSpPr>
        <p:spPr>
          <a:xfrm>
            <a:off x="5749161" y="2702011"/>
            <a:ext cx="78181" cy="3399"/>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4" name="Freeform: Shape 1275">
            <a:extLst>
              <a:ext uri="{FF2B5EF4-FFF2-40B4-BE49-F238E27FC236}">
                <a16:creationId xmlns:a16="http://schemas.microsoft.com/office/drawing/2014/main" id="{B6A2C1AF-C68B-41AF-AEAD-138A06265570}"/>
              </a:ext>
            </a:extLst>
          </p:cNvPr>
          <p:cNvSpPr/>
          <p:nvPr/>
        </p:nvSpPr>
        <p:spPr>
          <a:xfrm>
            <a:off x="5831422" y="2597997"/>
            <a:ext cx="24927" cy="3399"/>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5" name="Freeform: Shape 1276">
            <a:extLst>
              <a:ext uri="{FF2B5EF4-FFF2-40B4-BE49-F238E27FC236}">
                <a16:creationId xmlns:a16="http://schemas.microsoft.com/office/drawing/2014/main" id="{D722BD2B-1639-4661-977D-D80B152C29E0}"/>
              </a:ext>
            </a:extLst>
          </p:cNvPr>
          <p:cNvSpPr/>
          <p:nvPr/>
        </p:nvSpPr>
        <p:spPr>
          <a:xfrm>
            <a:off x="5771143" y="2597997"/>
            <a:ext cx="18129" cy="3399"/>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6" name="Freeform: Shape 1277">
            <a:extLst>
              <a:ext uri="{FF2B5EF4-FFF2-40B4-BE49-F238E27FC236}">
                <a16:creationId xmlns:a16="http://schemas.microsoft.com/office/drawing/2014/main" id="{4205E079-4ACA-43B3-945F-22E5E7DFF1D2}"/>
              </a:ext>
            </a:extLst>
          </p:cNvPr>
          <p:cNvSpPr/>
          <p:nvPr/>
        </p:nvSpPr>
        <p:spPr>
          <a:xfrm>
            <a:off x="5832441" y="2607968"/>
            <a:ext cx="24927" cy="3399"/>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7" name="Freeform: Shape 1278">
            <a:extLst>
              <a:ext uri="{FF2B5EF4-FFF2-40B4-BE49-F238E27FC236}">
                <a16:creationId xmlns:a16="http://schemas.microsoft.com/office/drawing/2014/main" id="{3216B51C-9733-4A50-BB9B-EB2456D6A2C0}"/>
              </a:ext>
            </a:extLst>
          </p:cNvPr>
          <p:cNvSpPr/>
          <p:nvPr/>
        </p:nvSpPr>
        <p:spPr>
          <a:xfrm>
            <a:off x="5804568" y="2607968"/>
            <a:ext cx="6798" cy="3399"/>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8" name="Freeform: Shape 1279">
            <a:extLst>
              <a:ext uri="{FF2B5EF4-FFF2-40B4-BE49-F238E27FC236}">
                <a16:creationId xmlns:a16="http://schemas.microsoft.com/office/drawing/2014/main" id="{085DE24C-FE21-493D-AECE-A04B867E57E6}"/>
              </a:ext>
            </a:extLst>
          </p:cNvPr>
          <p:cNvSpPr/>
          <p:nvPr/>
        </p:nvSpPr>
        <p:spPr>
          <a:xfrm>
            <a:off x="5769783" y="2607968"/>
            <a:ext cx="18129" cy="3399"/>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19" name="Freeform: Shape 1280">
            <a:extLst>
              <a:ext uri="{FF2B5EF4-FFF2-40B4-BE49-F238E27FC236}">
                <a16:creationId xmlns:a16="http://schemas.microsoft.com/office/drawing/2014/main" id="{4397B8F9-D687-406F-973E-0FF61C24ED39}"/>
              </a:ext>
            </a:extLst>
          </p:cNvPr>
          <p:cNvSpPr/>
          <p:nvPr/>
        </p:nvSpPr>
        <p:spPr>
          <a:xfrm>
            <a:off x="5812952" y="2609101"/>
            <a:ext cx="9065" cy="3399"/>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0" name="Freeform: Shape 1281">
            <a:extLst>
              <a:ext uri="{FF2B5EF4-FFF2-40B4-BE49-F238E27FC236}">
                <a16:creationId xmlns:a16="http://schemas.microsoft.com/office/drawing/2014/main" id="{679C2B17-F61D-4382-8221-4B9762007A61}"/>
              </a:ext>
            </a:extLst>
          </p:cNvPr>
          <p:cNvSpPr/>
          <p:nvPr/>
        </p:nvSpPr>
        <p:spPr>
          <a:xfrm>
            <a:off x="5814086" y="2619752"/>
            <a:ext cx="9065" cy="3399"/>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1" name="Freeform: Shape 1282">
            <a:extLst>
              <a:ext uri="{FF2B5EF4-FFF2-40B4-BE49-F238E27FC236}">
                <a16:creationId xmlns:a16="http://schemas.microsoft.com/office/drawing/2014/main" id="{C8921DD6-305C-45E4-8B56-3C4D1B833255}"/>
              </a:ext>
            </a:extLst>
          </p:cNvPr>
          <p:cNvSpPr/>
          <p:nvPr/>
        </p:nvSpPr>
        <p:spPr>
          <a:xfrm>
            <a:off x="5815219" y="2630516"/>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2" name="Freeform: Shape 1283">
            <a:extLst>
              <a:ext uri="{FF2B5EF4-FFF2-40B4-BE49-F238E27FC236}">
                <a16:creationId xmlns:a16="http://schemas.microsoft.com/office/drawing/2014/main" id="{A26112E2-A98D-49AA-A28D-062FA115AA19}"/>
              </a:ext>
            </a:extLst>
          </p:cNvPr>
          <p:cNvSpPr/>
          <p:nvPr/>
        </p:nvSpPr>
        <p:spPr>
          <a:xfrm>
            <a:off x="5816351" y="2641280"/>
            <a:ext cx="9065" cy="3399"/>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3" name="Freeform: Shape 1284">
            <a:extLst>
              <a:ext uri="{FF2B5EF4-FFF2-40B4-BE49-F238E27FC236}">
                <a16:creationId xmlns:a16="http://schemas.microsoft.com/office/drawing/2014/main" id="{0BBDC0B0-32CA-4674-A809-2BDED95147A8}"/>
              </a:ext>
            </a:extLst>
          </p:cNvPr>
          <p:cNvSpPr/>
          <p:nvPr/>
        </p:nvSpPr>
        <p:spPr>
          <a:xfrm>
            <a:off x="5811139" y="2594599"/>
            <a:ext cx="26060" cy="5665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24" name="Freeform: Shape 1285">
            <a:extLst>
              <a:ext uri="{FF2B5EF4-FFF2-40B4-BE49-F238E27FC236}">
                <a16:creationId xmlns:a16="http://schemas.microsoft.com/office/drawing/2014/main" id="{D2864409-E43B-4830-B855-3D2A5F0E9ADB}"/>
              </a:ext>
            </a:extLst>
          </p:cNvPr>
          <p:cNvSpPr/>
          <p:nvPr/>
        </p:nvSpPr>
        <p:spPr>
          <a:xfrm>
            <a:off x="5793124" y="2583608"/>
            <a:ext cx="16996" cy="67983"/>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5" name="Freeform: Shape 1286">
            <a:extLst>
              <a:ext uri="{FF2B5EF4-FFF2-40B4-BE49-F238E27FC236}">
                <a16:creationId xmlns:a16="http://schemas.microsoft.com/office/drawing/2014/main" id="{51EF1C61-F24D-4C5B-871F-267E553D36FB}"/>
              </a:ext>
            </a:extLst>
          </p:cNvPr>
          <p:cNvSpPr/>
          <p:nvPr/>
        </p:nvSpPr>
        <p:spPr>
          <a:xfrm>
            <a:off x="5779074" y="2581001"/>
            <a:ext cx="16996" cy="70250"/>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6" name="Freeform: Shape 1287">
            <a:extLst>
              <a:ext uri="{FF2B5EF4-FFF2-40B4-BE49-F238E27FC236}">
                <a16:creationId xmlns:a16="http://schemas.microsoft.com/office/drawing/2014/main" id="{448E4EF8-B9A9-42F9-B417-972CCC491326}"/>
              </a:ext>
            </a:extLst>
          </p:cNvPr>
          <p:cNvSpPr/>
          <p:nvPr/>
        </p:nvSpPr>
        <p:spPr>
          <a:xfrm>
            <a:off x="5816465" y="2561739"/>
            <a:ext cx="14730" cy="6798"/>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127" name="Freeform: Shape 1288">
            <a:extLst>
              <a:ext uri="{FF2B5EF4-FFF2-40B4-BE49-F238E27FC236}">
                <a16:creationId xmlns:a16="http://schemas.microsoft.com/office/drawing/2014/main" id="{799768FA-9EC5-4446-9373-9F1C51A710D8}"/>
              </a:ext>
            </a:extLst>
          </p:cNvPr>
          <p:cNvSpPr/>
          <p:nvPr/>
        </p:nvSpPr>
        <p:spPr>
          <a:xfrm>
            <a:off x="5813972" y="2572983"/>
            <a:ext cx="13597" cy="5665"/>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342879">
              <a:defRPr/>
            </a:pPr>
            <a:endParaRPr lang="en-US" sz="844">
              <a:solidFill>
                <a:srgbClr val="FFFFFF"/>
              </a:solidFill>
              <a:latin typeface="Amazon Ember"/>
            </a:endParaRPr>
          </a:p>
        </p:txBody>
      </p:sp>
      <p:sp>
        <p:nvSpPr>
          <p:cNvPr id="2128" name="Freeform: Shape 1289">
            <a:extLst>
              <a:ext uri="{FF2B5EF4-FFF2-40B4-BE49-F238E27FC236}">
                <a16:creationId xmlns:a16="http://schemas.microsoft.com/office/drawing/2014/main" id="{B340A2E7-AFE9-4999-B631-800366630ECC}"/>
              </a:ext>
            </a:extLst>
          </p:cNvPr>
          <p:cNvSpPr/>
          <p:nvPr/>
        </p:nvSpPr>
        <p:spPr>
          <a:xfrm>
            <a:off x="5765251" y="2556204"/>
            <a:ext cx="54386" cy="30592"/>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29" name="Freeform: Shape 1290">
            <a:extLst>
              <a:ext uri="{FF2B5EF4-FFF2-40B4-BE49-F238E27FC236}">
                <a16:creationId xmlns:a16="http://schemas.microsoft.com/office/drawing/2014/main" id="{60A88F58-CBEA-4B68-85D9-B4E135E1A9C7}"/>
              </a:ext>
            </a:extLst>
          </p:cNvPr>
          <p:cNvSpPr/>
          <p:nvPr/>
        </p:nvSpPr>
        <p:spPr>
          <a:xfrm>
            <a:off x="5869492" y="2657029"/>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0" name="Freeform: Shape 1291">
            <a:extLst>
              <a:ext uri="{FF2B5EF4-FFF2-40B4-BE49-F238E27FC236}">
                <a16:creationId xmlns:a16="http://schemas.microsoft.com/office/drawing/2014/main" id="{E26F45AF-EE04-4936-BA66-A599595CBBB4}"/>
              </a:ext>
            </a:extLst>
          </p:cNvPr>
          <p:cNvSpPr/>
          <p:nvPr/>
        </p:nvSpPr>
        <p:spPr>
          <a:xfrm>
            <a:off x="5834820" y="2657029"/>
            <a:ext cx="30592" cy="3399"/>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1" name="Freeform: Shape 1292">
            <a:extLst>
              <a:ext uri="{FF2B5EF4-FFF2-40B4-BE49-F238E27FC236}">
                <a16:creationId xmlns:a16="http://schemas.microsoft.com/office/drawing/2014/main" id="{58FB6E75-42AF-4C2F-82F4-F531AD6CF98C}"/>
              </a:ext>
            </a:extLst>
          </p:cNvPr>
          <p:cNvSpPr/>
          <p:nvPr/>
        </p:nvSpPr>
        <p:spPr>
          <a:xfrm>
            <a:off x="5749388" y="2657029"/>
            <a:ext cx="88378" cy="3399"/>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2" name="Freeform: Shape 1293">
            <a:extLst>
              <a:ext uri="{FF2B5EF4-FFF2-40B4-BE49-F238E27FC236}">
                <a16:creationId xmlns:a16="http://schemas.microsoft.com/office/drawing/2014/main" id="{91BE83ED-DBE1-4E79-91AE-9824E76FEE3A}"/>
              </a:ext>
            </a:extLst>
          </p:cNvPr>
          <p:cNvSpPr/>
          <p:nvPr/>
        </p:nvSpPr>
        <p:spPr>
          <a:xfrm>
            <a:off x="5731712" y="2657029"/>
            <a:ext cx="15863" cy="3399"/>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3" name="Freeform: Shape 1294">
            <a:extLst>
              <a:ext uri="{FF2B5EF4-FFF2-40B4-BE49-F238E27FC236}">
                <a16:creationId xmlns:a16="http://schemas.microsoft.com/office/drawing/2014/main" id="{AE80DE0B-E1BD-4B51-BD6E-12AD5D5AB55C}"/>
              </a:ext>
            </a:extLst>
          </p:cNvPr>
          <p:cNvSpPr/>
          <p:nvPr/>
        </p:nvSpPr>
        <p:spPr>
          <a:xfrm>
            <a:off x="5739418" y="2606269"/>
            <a:ext cx="32858" cy="45322"/>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4" name="Freeform: Shape 1295">
            <a:extLst>
              <a:ext uri="{FF2B5EF4-FFF2-40B4-BE49-F238E27FC236}">
                <a16:creationId xmlns:a16="http://schemas.microsoft.com/office/drawing/2014/main" id="{73C863D4-F48F-4BD0-A789-5DB37443D920}"/>
              </a:ext>
            </a:extLst>
          </p:cNvPr>
          <p:cNvSpPr/>
          <p:nvPr/>
        </p:nvSpPr>
        <p:spPr>
          <a:xfrm>
            <a:off x="5737940" y="2584736"/>
            <a:ext cx="41923" cy="53254"/>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5" name="Freeform: Shape 1296">
            <a:extLst>
              <a:ext uri="{FF2B5EF4-FFF2-40B4-BE49-F238E27FC236}">
                <a16:creationId xmlns:a16="http://schemas.microsoft.com/office/drawing/2014/main" id="{1F2B577C-633D-4D41-98B7-BD6B44BFCD1B}"/>
              </a:ext>
            </a:extLst>
          </p:cNvPr>
          <p:cNvSpPr/>
          <p:nvPr/>
        </p:nvSpPr>
        <p:spPr>
          <a:xfrm>
            <a:off x="5850457" y="2581046"/>
            <a:ext cx="26060" cy="54386"/>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6" name="Freeform: Shape 1297">
            <a:extLst>
              <a:ext uri="{FF2B5EF4-FFF2-40B4-BE49-F238E27FC236}">
                <a16:creationId xmlns:a16="http://schemas.microsoft.com/office/drawing/2014/main" id="{7F811CA5-92ED-4292-A0E9-18234FB0591A}"/>
              </a:ext>
            </a:extLst>
          </p:cNvPr>
          <p:cNvSpPr/>
          <p:nvPr/>
        </p:nvSpPr>
        <p:spPr>
          <a:xfrm>
            <a:off x="5838332" y="2628635"/>
            <a:ext cx="27194" cy="22661"/>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7" name="Freeform: Shape 1298">
            <a:extLst>
              <a:ext uri="{FF2B5EF4-FFF2-40B4-BE49-F238E27FC236}">
                <a16:creationId xmlns:a16="http://schemas.microsoft.com/office/drawing/2014/main" id="{7F4D91D2-A359-4F79-801C-93F38AE2602C}"/>
              </a:ext>
            </a:extLst>
          </p:cNvPr>
          <p:cNvSpPr/>
          <p:nvPr/>
        </p:nvSpPr>
        <p:spPr>
          <a:xfrm>
            <a:off x="5823289" y="2563578"/>
            <a:ext cx="15863" cy="19262"/>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38" name="Freeform: Shape 1339">
            <a:extLst>
              <a:ext uri="{FF2B5EF4-FFF2-40B4-BE49-F238E27FC236}">
                <a16:creationId xmlns:a16="http://schemas.microsoft.com/office/drawing/2014/main" id="{5F64E17A-7F38-4CC6-B77F-093BBB6A250A}"/>
              </a:ext>
            </a:extLst>
          </p:cNvPr>
          <p:cNvSpPr/>
          <p:nvPr/>
        </p:nvSpPr>
        <p:spPr>
          <a:xfrm>
            <a:off x="6148268" y="2424997"/>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39" name="Freeform: Shape 1340">
            <a:extLst>
              <a:ext uri="{FF2B5EF4-FFF2-40B4-BE49-F238E27FC236}">
                <a16:creationId xmlns:a16="http://schemas.microsoft.com/office/drawing/2014/main" id="{824A1B66-B614-45EA-B2D7-E22EA26D20DB}"/>
              </a:ext>
            </a:extLst>
          </p:cNvPr>
          <p:cNvSpPr/>
          <p:nvPr/>
        </p:nvSpPr>
        <p:spPr>
          <a:xfrm>
            <a:off x="6165443" y="2442368"/>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0" name="Freeform: Shape 1341">
            <a:extLst>
              <a:ext uri="{FF2B5EF4-FFF2-40B4-BE49-F238E27FC236}">
                <a16:creationId xmlns:a16="http://schemas.microsoft.com/office/drawing/2014/main" id="{8F782C9E-6FEF-433F-B682-72EB63C48679}"/>
              </a:ext>
            </a:extLst>
          </p:cNvPr>
          <p:cNvSpPr/>
          <p:nvPr/>
        </p:nvSpPr>
        <p:spPr>
          <a:xfrm>
            <a:off x="6173392" y="2450317"/>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1" name="Freeform: Shape 1342">
            <a:extLst>
              <a:ext uri="{FF2B5EF4-FFF2-40B4-BE49-F238E27FC236}">
                <a16:creationId xmlns:a16="http://schemas.microsoft.com/office/drawing/2014/main" id="{58737C8F-54CE-40B4-B18E-AE63C33EFD63}"/>
              </a:ext>
            </a:extLst>
          </p:cNvPr>
          <p:cNvSpPr/>
          <p:nvPr/>
        </p:nvSpPr>
        <p:spPr>
          <a:xfrm>
            <a:off x="6034602" y="2360218"/>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2" name="Freeform: Shape 1343">
            <a:extLst>
              <a:ext uri="{FF2B5EF4-FFF2-40B4-BE49-F238E27FC236}">
                <a16:creationId xmlns:a16="http://schemas.microsoft.com/office/drawing/2014/main" id="{FE7FEDDD-E0C0-41DC-897D-002BFABD1565}"/>
              </a:ext>
            </a:extLst>
          </p:cNvPr>
          <p:cNvSpPr/>
          <p:nvPr/>
        </p:nvSpPr>
        <p:spPr>
          <a:xfrm>
            <a:off x="6067188" y="2393177"/>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3" name="Freeform: Shape 1344">
            <a:extLst>
              <a:ext uri="{FF2B5EF4-FFF2-40B4-BE49-F238E27FC236}">
                <a16:creationId xmlns:a16="http://schemas.microsoft.com/office/drawing/2014/main" id="{456E5CBD-B7F2-4B80-B75B-8203E3116289}"/>
              </a:ext>
            </a:extLst>
          </p:cNvPr>
          <p:cNvSpPr/>
          <p:nvPr/>
        </p:nvSpPr>
        <p:spPr>
          <a:xfrm>
            <a:off x="6082271" y="2408260"/>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4" name="Freeform: Shape 1345">
            <a:extLst>
              <a:ext uri="{FF2B5EF4-FFF2-40B4-BE49-F238E27FC236}">
                <a16:creationId xmlns:a16="http://schemas.microsoft.com/office/drawing/2014/main" id="{4E258B30-90CD-47C0-BD24-202A885B5047}"/>
              </a:ext>
            </a:extLst>
          </p:cNvPr>
          <p:cNvSpPr/>
          <p:nvPr/>
        </p:nvSpPr>
        <p:spPr>
          <a:xfrm>
            <a:off x="6143434" y="2333726"/>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5" name="Freeform: Shape 1346">
            <a:extLst>
              <a:ext uri="{FF2B5EF4-FFF2-40B4-BE49-F238E27FC236}">
                <a16:creationId xmlns:a16="http://schemas.microsoft.com/office/drawing/2014/main" id="{E824D4AC-5E28-4A65-9824-0A4377ABFE68}"/>
              </a:ext>
            </a:extLst>
          </p:cNvPr>
          <p:cNvSpPr/>
          <p:nvPr/>
        </p:nvSpPr>
        <p:spPr>
          <a:xfrm>
            <a:off x="6166545" y="2357101"/>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6" name="Freeform: Shape 1347">
            <a:extLst>
              <a:ext uri="{FF2B5EF4-FFF2-40B4-BE49-F238E27FC236}">
                <a16:creationId xmlns:a16="http://schemas.microsoft.com/office/drawing/2014/main" id="{01D47EA6-98B2-4FEF-BBA1-1D7455A8429C}"/>
              </a:ext>
            </a:extLst>
          </p:cNvPr>
          <p:cNvSpPr/>
          <p:nvPr/>
        </p:nvSpPr>
        <p:spPr>
          <a:xfrm>
            <a:off x="6177241" y="2367797"/>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7" name="Freeform: Shape 1339">
            <a:extLst>
              <a:ext uri="{FF2B5EF4-FFF2-40B4-BE49-F238E27FC236}">
                <a16:creationId xmlns:a16="http://schemas.microsoft.com/office/drawing/2014/main" id="{1B41B38C-6DE0-4028-B011-FE75CC924A29}"/>
              </a:ext>
            </a:extLst>
          </p:cNvPr>
          <p:cNvSpPr/>
          <p:nvPr/>
        </p:nvSpPr>
        <p:spPr>
          <a:xfrm>
            <a:off x="6063658" y="2653486"/>
            <a:ext cx="59865" cy="5986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48" name="Freeform: Shape 1340">
            <a:extLst>
              <a:ext uri="{FF2B5EF4-FFF2-40B4-BE49-F238E27FC236}">
                <a16:creationId xmlns:a16="http://schemas.microsoft.com/office/drawing/2014/main" id="{8EC99E64-D3EC-4609-B9C1-2E823D40A321}"/>
              </a:ext>
            </a:extLst>
          </p:cNvPr>
          <p:cNvSpPr/>
          <p:nvPr/>
        </p:nvSpPr>
        <p:spPr>
          <a:xfrm>
            <a:off x="6080833" y="2670857"/>
            <a:ext cx="25516" cy="2551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49" name="Freeform: Shape 1341">
            <a:extLst>
              <a:ext uri="{FF2B5EF4-FFF2-40B4-BE49-F238E27FC236}">
                <a16:creationId xmlns:a16="http://schemas.microsoft.com/office/drawing/2014/main" id="{D5DA2E37-CDB5-4561-912C-4AB018164AFB}"/>
              </a:ext>
            </a:extLst>
          </p:cNvPr>
          <p:cNvSpPr/>
          <p:nvPr/>
        </p:nvSpPr>
        <p:spPr>
          <a:xfrm>
            <a:off x="6088782" y="2678806"/>
            <a:ext cx="9814" cy="981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0" name="Freeform: Shape 1342">
            <a:extLst>
              <a:ext uri="{FF2B5EF4-FFF2-40B4-BE49-F238E27FC236}">
                <a16:creationId xmlns:a16="http://schemas.microsoft.com/office/drawing/2014/main" id="{7B214343-F2CA-40A6-8164-34320F278877}"/>
              </a:ext>
            </a:extLst>
          </p:cNvPr>
          <p:cNvSpPr/>
          <p:nvPr/>
        </p:nvSpPr>
        <p:spPr>
          <a:xfrm>
            <a:off x="5949991" y="2588707"/>
            <a:ext cx="113587" cy="113587"/>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1" name="Freeform: Shape 1343">
            <a:extLst>
              <a:ext uri="{FF2B5EF4-FFF2-40B4-BE49-F238E27FC236}">
                <a16:creationId xmlns:a16="http://schemas.microsoft.com/office/drawing/2014/main" id="{3FADC37B-9C2F-40D1-9302-B4F3AA86BECB}"/>
              </a:ext>
            </a:extLst>
          </p:cNvPr>
          <p:cNvSpPr/>
          <p:nvPr/>
        </p:nvSpPr>
        <p:spPr>
          <a:xfrm>
            <a:off x="5982578" y="2621666"/>
            <a:ext cx="48414" cy="4841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52" name="Freeform: Shape 1344">
            <a:extLst>
              <a:ext uri="{FF2B5EF4-FFF2-40B4-BE49-F238E27FC236}">
                <a16:creationId xmlns:a16="http://schemas.microsoft.com/office/drawing/2014/main" id="{C482CC40-5949-487B-886D-13B764C56C96}"/>
              </a:ext>
            </a:extLst>
          </p:cNvPr>
          <p:cNvSpPr/>
          <p:nvPr/>
        </p:nvSpPr>
        <p:spPr>
          <a:xfrm>
            <a:off x="5997661" y="2636749"/>
            <a:ext cx="18620" cy="1862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3" name="Freeform: Shape 1345">
            <a:extLst>
              <a:ext uri="{FF2B5EF4-FFF2-40B4-BE49-F238E27FC236}">
                <a16:creationId xmlns:a16="http://schemas.microsoft.com/office/drawing/2014/main" id="{3A81586D-5BE9-4CFB-ACF3-F73EA028BF0C}"/>
              </a:ext>
            </a:extLst>
          </p:cNvPr>
          <p:cNvSpPr/>
          <p:nvPr/>
        </p:nvSpPr>
        <p:spPr>
          <a:xfrm>
            <a:off x="6058823" y="2562215"/>
            <a:ext cx="80556" cy="80556"/>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4" name="Freeform: Shape 1346">
            <a:extLst>
              <a:ext uri="{FF2B5EF4-FFF2-40B4-BE49-F238E27FC236}">
                <a16:creationId xmlns:a16="http://schemas.microsoft.com/office/drawing/2014/main" id="{6001A323-376D-41DE-B47D-AB21949270FA}"/>
              </a:ext>
            </a:extLst>
          </p:cNvPr>
          <p:cNvSpPr/>
          <p:nvPr/>
        </p:nvSpPr>
        <p:spPr>
          <a:xfrm>
            <a:off x="6081934" y="2585590"/>
            <a:ext cx="34336" cy="3433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F9A00"/>
            </a:solidFill>
            <a:prstDash val="solid"/>
            <a:round/>
          </a:ln>
        </p:spPr>
        <p:txBody>
          <a:bodyPr rtlCol="0" anchor="ctr"/>
          <a:lstStyle/>
          <a:p>
            <a:pPr defTabSz="342879">
              <a:defRPr/>
            </a:pPr>
            <a:endParaRPr lang="en-US" sz="844">
              <a:solidFill>
                <a:srgbClr val="FFFFFF"/>
              </a:solidFill>
              <a:latin typeface="Amazon Ember"/>
            </a:endParaRPr>
          </a:p>
        </p:txBody>
      </p:sp>
      <p:sp>
        <p:nvSpPr>
          <p:cNvPr id="2155" name="Freeform: Shape 1347">
            <a:extLst>
              <a:ext uri="{FF2B5EF4-FFF2-40B4-BE49-F238E27FC236}">
                <a16:creationId xmlns:a16="http://schemas.microsoft.com/office/drawing/2014/main" id="{01875F94-D3D0-4FA8-BD64-763FF6DB3CEF}"/>
              </a:ext>
            </a:extLst>
          </p:cNvPr>
          <p:cNvSpPr/>
          <p:nvPr/>
        </p:nvSpPr>
        <p:spPr>
          <a:xfrm>
            <a:off x="6092631" y="2596286"/>
            <a:ext cx="13206" cy="1320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nvGrpSpPr>
          <p:cNvPr id="2156" name="Group 720">
            <a:extLst>
              <a:ext uri="{FF2B5EF4-FFF2-40B4-BE49-F238E27FC236}">
                <a16:creationId xmlns:a16="http://schemas.microsoft.com/office/drawing/2014/main" id="{4569227D-791C-435A-A4F6-FCDA099A0CD6}"/>
              </a:ext>
            </a:extLst>
          </p:cNvPr>
          <p:cNvGrpSpPr/>
          <p:nvPr/>
        </p:nvGrpSpPr>
        <p:grpSpPr>
          <a:xfrm>
            <a:off x="6273186" y="2323409"/>
            <a:ext cx="156930" cy="136928"/>
            <a:chOff x="8648967" y="2983833"/>
            <a:chExt cx="1285975" cy="1122070"/>
          </a:xfrm>
        </p:grpSpPr>
        <p:sp>
          <p:nvSpPr>
            <p:cNvPr id="2157" name="Freeform: Shape 1327">
              <a:extLst>
                <a:ext uri="{FF2B5EF4-FFF2-40B4-BE49-F238E27FC236}">
                  <a16:creationId xmlns:a16="http://schemas.microsoft.com/office/drawing/2014/main" id="{84F35ABE-573E-4484-B28A-5B01BD947533}"/>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8" name="Freeform: Shape 1328">
              <a:extLst>
                <a:ext uri="{FF2B5EF4-FFF2-40B4-BE49-F238E27FC236}">
                  <a16:creationId xmlns:a16="http://schemas.microsoft.com/office/drawing/2014/main" id="{BAFD1DF1-75F9-43C6-8072-ABE9D3A934C4}"/>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59" name="Freeform: Shape 1329">
              <a:extLst>
                <a:ext uri="{FF2B5EF4-FFF2-40B4-BE49-F238E27FC236}">
                  <a16:creationId xmlns:a16="http://schemas.microsoft.com/office/drawing/2014/main" id="{3CAE28E6-0CA4-40F4-B5DA-EE37BC50D48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0" name="Freeform: Shape 1330">
              <a:extLst>
                <a:ext uri="{FF2B5EF4-FFF2-40B4-BE49-F238E27FC236}">
                  <a16:creationId xmlns:a16="http://schemas.microsoft.com/office/drawing/2014/main" id="{67FA53E5-F617-4853-A087-3251A1C3B59E}"/>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1" name="Freeform: Shape 1331">
              <a:extLst>
                <a:ext uri="{FF2B5EF4-FFF2-40B4-BE49-F238E27FC236}">
                  <a16:creationId xmlns:a16="http://schemas.microsoft.com/office/drawing/2014/main" id="{B4487506-7824-4135-B821-98A1D336458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2" name="Freeform: Shape 1332">
              <a:extLst>
                <a:ext uri="{FF2B5EF4-FFF2-40B4-BE49-F238E27FC236}">
                  <a16:creationId xmlns:a16="http://schemas.microsoft.com/office/drawing/2014/main" id="{C8F26235-B9C2-4186-B123-E2B128FDB6E9}"/>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3" name="Freeform: Shape 1333">
              <a:extLst>
                <a:ext uri="{FF2B5EF4-FFF2-40B4-BE49-F238E27FC236}">
                  <a16:creationId xmlns:a16="http://schemas.microsoft.com/office/drawing/2014/main" id="{E921C518-9171-44EA-910A-9C6DD1B71AC5}"/>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4" name="Freeform: Shape 1334">
              <a:extLst>
                <a:ext uri="{FF2B5EF4-FFF2-40B4-BE49-F238E27FC236}">
                  <a16:creationId xmlns:a16="http://schemas.microsoft.com/office/drawing/2014/main" id="{B7E59E19-F2E2-4349-BA5E-38B82779EFA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5" name="Freeform: Shape 1335">
              <a:extLst>
                <a:ext uri="{FF2B5EF4-FFF2-40B4-BE49-F238E27FC236}">
                  <a16:creationId xmlns:a16="http://schemas.microsoft.com/office/drawing/2014/main" id="{4AE1C75C-C710-4116-AB75-D3152AF5F7A0}"/>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6" name="Freeform: Shape 1336">
              <a:extLst>
                <a:ext uri="{FF2B5EF4-FFF2-40B4-BE49-F238E27FC236}">
                  <a16:creationId xmlns:a16="http://schemas.microsoft.com/office/drawing/2014/main" id="{D3CC777E-DD12-4072-824F-C828021A1D03}"/>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7" name="Freeform: Shape 1337">
              <a:extLst>
                <a:ext uri="{FF2B5EF4-FFF2-40B4-BE49-F238E27FC236}">
                  <a16:creationId xmlns:a16="http://schemas.microsoft.com/office/drawing/2014/main" id="{7CBB30FE-3732-43DD-A4BA-343CD4A6543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68" name="Freeform: Shape 1338">
              <a:extLst>
                <a:ext uri="{FF2B5EF4-FFF2-40B4-BE49-F238E27FC236}">
                  <a16:creationId xmlns:a16="http://schemas.microsoft.com/office/drawing/2014/main" id="{DA6479F5-A7DF-46D8-A357-6EC27658C4E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169" name="Group 721">
            <a:extLst>
              <a:ext uri="{FF2B5EF4-FFF2-40B4-BE49-F238E27FC236}">
                <a16:creationId xmlns:a16="http://schemas.microsoft.com/office/drawing/2014/main" id="{496320B0-C4CA-4687-A0FF-6D9B417725F9}"/>
              </a:ext>
            </a:extLst>
          </p:cNvPr>
          <p:cNvGrpSpPr/>
          <p:nvPr/>
        </p:nvGrpSpPr>
        <p:grpSpPr>
          <a:xfrm>
            <a:off x="6333761" y="2382060"/>
            <a:ext cx="78636" cy="50772"/>
            <a:chOff x="9145357" y="3464451"/>
            <a:chExt cx="644395" cy="416052"/>
          </a:xfrm>
        </p:grpSpPr>
        <p:sp>
          <p:nvSpPr>
            <p:cNvPr id="2170" name="Freeform: Shape 1308">
              <a:extLst>
                <a:ext uri="{FF2B5EF4-FFF2-40B4-BE49-F238E27FC236}">
                  <a16:creationId xmlns:a16="http://schemas.microsoft.com/office/drawing/2014/main" id="{9C1533E2-66D0-473F-BE3A-8120C19C219E}"/>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1" name="Freeform: Shape 1309">
              <a:extLst>
                <a:ext uri="{FF2B5EF4-FFF2-40B4-BE49-F238E27FC236}">
                  <a16:creationId xmlns:a16="http://schemas.microsoft.com/office/drawing/2014/main" id="{FA684E75-6674-467D-948E-D14F8E5A7828}"/>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2" name="Freeform: Shape 1310">
              <a:extLst>
                <a:ext uri="{FF2B5EF4-FFF2-40B4-BE49-F238E27FC236}">
                  <a16:creationId xmlns:a16="http://schemas.microsoft.com/office/drawing/2014/main" id="{C5B52D93-1ABA-4D41-9691-F3EBFB5CF1A3}"/>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3" name="Freeform: Shape 1311">
              <a:extLst>
                <a:ext uri="{FF2B5EF4-FFF2-40B4-BE49-F238E27FC236}">
                  <a16:creationId xmlns:a16="http://schemas.microsoft.com/office/drawing/2014/main" id="{A049EA42-B240-4054-B722-51316F101E07}"/>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4" name="Freeform: Shape 1312">
              <a:extLst>
                <a:ext uri="{FF2B5EF4-FFF2-40B4-BE49-F238E27FC236}">
                  <a16:creationId xmlns:a16="http://schemas.microsoft.com/office/drawing/2014/main" id="{9824536B-430F-4271-A6F4-DE4F1FA4253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5" name="Freeform: Shape 1313">
              <a:extLst>
                <a:ext uri="{FF2B5EF4-FFF2-40B4-BE49-F238E27FC236}">
                  <a16:creationId xmlns:a16="http://schemas.microsoft.com/office/drawing/2014/main" id="{6DAD8BC8-60A6-49BF-8CE7-0529A211E34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6" name="Freeform: Shape 1314">
              <a:extLst>
                <a:ext uri="{FF2B5EF4-FFF2-40B4-BE49-F238E27FC236}">
                  <a16:creationId xmlns:a16="http://schemas.microsoft.com/office/drawing/2014/main" id="{EC83BCCD-CE62-48E3-B34B-E8BDD20C47F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7" name="Freeform: Shape 1315">
              <a:extLst>
                <a:ext uri="{FF2B5EF4-FFF2-40B4-BE49-F238E27FC236}">
                  <a16:creationId xmlns:a16="http://schemas.microsoft.com/office/drawing/2014/main" id="{AA405FA3-E7A9-40E9-BA7A-49486B2BB2D6}"/>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8" name="Freeform: Shape 1316">
              <a:extLst>
                <a:ext uri="{FF2B5EF4-FFF2-40B4-BE49-F238E27FC236}">
                  <a16:creationId xmlns:a16="http://schemas.microsoft.com/office/drawing/2014/main" id="{4C8D77E6-1DAF-454A-AB35-24B1CC88D8C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79" name="Freeform: Shape 1317">
              <a:extLst>
                <a:ext uri="{FF2B5EF4-FFF2-40B4-BE49-F238E27FC236}">
                  <a16:creationId xmlns:a16="http://schemas.microsoft.com/office/drawing/2014/main" id="{287F3F44-37E4-408C-9376-EF0412F2F4A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0" name="Freeform: Shape 1318">
              <a:extLst>
                <a:ext uri="{FF2B5EF4-FFF2-40B4-BE49-F238E27FC236}">
                  <a16:creationId xmlns:a16="http://schemas.microsoft.com/office/drawing/2014/main" id="{1F6DBE30-1C37-4407-9436-B99378EEB7C2}"/>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1" name="Freeform: Shape 1319">
              <a:extLst>
                <a:ext uri="{FF2B5EF4-FFF2-40B4-BE49-F238E27FC236}">
                  <a16:creationId xmlns:a16="http://schemas.microsoft.com/office/drawing/2014/main" id="{D815A759-133D-4577-81C2-366A17BD12A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2" name="Freeform: Shape 1320">
              <a:extLst>
                <a:ext uri="{FF2B5EF4-FFF2-40B4-BE49-F238E27FC236}">
                  <a16:creationId xmlns:a16="http://schemas.microsoft.com/office/drawing/2014/main" id="{56542BEF-923A-4813-A237-AEAC5C7B2F61}"/>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3" name="Freeform: Shape 1321">
              <a:extLst>
                <a:ext uri="{FF2B5EF4-FFF2-40B4-BE49-F238E27FC236}">
                  <a16:creationId xmlns:a16="http://schemas.microsoft.com/office/drawing/2014/main" id="{450FFC60-DFE5-47B8-AD3A-C93E16709928}"/>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4" name="Freeform: Shape 1322">
              <a:extLst>
                <a:ext uri="{FF2B5EF4-FFF2-40B4-BE49-F238E27FC236}">
                  <a16:creationId xmlns:a16="http://schemas.microsoft.com/office/drawing/2014/main" id="{FFA9A596-E66E-4AB4-ACD8-16557A33E905}"/>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5" name="Freeform: Shape 1323">
              <a:extLst>
                <a:ext uri="{FF2B5EF4-FFF2-40B4-BE49-F238E27FC236}">
                  <a16:creationId xmlns:a16="http://schemas.microsoft.com/office/drawing/2014/main" id="{822C149C-08D2-4A27-8C1D-95CE11653E05}"/>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6" name="Freeform: Shape 1324">
              <a:extLst>
                <a:ext uri="{FF2B5EF4-FFF2-40B4-BE49-F238E27FC236}">
                  <a16:creationId xmlns:a16="http://schemas.microsoft.com/office/drawing/2014/main" id="{420AB942-51FB-4ED4-B8E0-3EB9EECB24B9}"/>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7" name="Freeform: Shape 1325">
              <a:extLst>
                <a:ext uri="{FF2B5EF4-FFF2-40B4-BE49-F238E27FC236}">
                  <a16:creationId xmlns:a16="http://schemas.microsoft.com/office/drawing/2014/main" id="{E4B702B0-3FE2-41FE-9A3F-35F923FCE5CD}"/>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188" name="Freeform: Shape 1326">
              <a:extLst>
                <a:ext uri="{FF2B5EF4-FFF2-40B4-BE49-F238E27FC236}">
                  <a16:creationId xmlns:a16="http://schemas.microsoft.com/office/drawing/2014/main" id="{C4528D78-FA88-419A-9B08-0C557CDDB07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2196" name="Group 761">
            <a:extLst>
              <a:ext uri="{FF2B5EF4-FFF2-40B4-BE49-F238E27FC236}">
                <a16:creationId xmlns:a16="http://schemas.microsoft.com/office/drawing/2014/main" id="{691381FB-5FFB-4FB1-8950-FE7492DBE5A0}"/>
              </a:ext>
            </a:extLst>
          </p:cNvPr>
          <p:cNvGrpSpPr/>
          <p:nvPr/>
        </p:nvGrpSpPr>
        <p:grpSpPr>
          <a:xfrm>
            <a:off x="6182211" y="2554023"/>
            <a:ext cx="156930" cy="136928"/>
            <a:chOff x="8648967" y="2983833"/>
            <a:chExt cx="1285975" cy="1122070"/>
          </a:xfrm>
        </p:grpSpPr>
        <p:sp>
          <p:nvSpPr>
            <p:cNvPr id="2197" name="Freeform: Shape 1327">
              <a:extLst>
                <a:ext uri="{FF2B5EF4-FFF2-40B4-BE49-F238E27FC236}">
                  <a16:creationId xmlns:a16="http://schemas.microsoft.com/office/drawing/2014/main" id="{91AB8E6A-51F1-4728-80AF-497D727592EE}"/>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98" name="Freeform: Shape 1328">
              <a:extLst>
                <a:ext uri="{FF2B5EF4-FFF2-40B4-BE49-F238E27FC236}">
                  <a16:creationId xmlns:a16="http://schemas.microsoft.com/office/drawing/2014/main" id="{5D618053-5678-4A15-9793-DCD6F381B5B9}"/>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199" name="Freeform: Shape 1329">
              <a:extLst>
                <a:ext uri="{FF2B5EF4-FFF2-40B4-BE49-F238E27FC236}">
                  <a16:creationId xmlns:a16="http://schemas.microsoft.com/office/drawing/2014/main" id="{445F79CB-BBDE-4A4F-8892-0B026D187241}"/>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0" name="Freeform: Shape 1330">
              <a:extLst>
                <a:ext uri="{FF2B5EF4-FFF2-40B4-BE49-F238E27FC236}">
                  <a16:creationId xmlns:a16="http://schemas.microsoft.com/office/drawing/2014/main" id="{3F3C2D64-7F5E-4D8C-9D62-26926FB0644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1" name="Freeform: Shape 1331">
              <a:extLst>
                <a:ext uri="{FF2B5EF4-FFF2-40B4-BE49-F238E27FC236}">
                  <a16:creationId xmlns:a16="http://schemas.microsoft.com/office/drawing/2014/main" id="{FB4AD9B9-0059-4CAE-B330-60803ECA2AD3}"/>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2" name="Freeform: Shape 1332">
              <a:extLst>
                <a:ext uri="{FF2B5EF4-FFF2-40B4-BE49-F238E27FC236}">
                  <a16:creationId xmlns:a16="http://schemas.microsoft.com/office/drawing/2014/main" id="{A3DD2B45-E6A0-49F7-8E0E-CDC2B607A53B}"/>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3" name="Freeform: Shape 1333">
              <a:extLst>
                <a:ext uri="{FF2B5EF4-FFF2-40B4-BE49-F238E27FC236}">
                  <a16:creationId xmlns:a16="http://schemas.microsoft.com/office/drawing/2014/main" id="{9A7B54FA-7F63-4A74-84D2-E8A1D32BAA0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4" name="Freeform: Shape 1334">
              <a:extLst>
                <a:ext uri="{FF2B5EF4-FFF2-40B4-BE49-F238E27FC236}">
                  <a16:creationId xmlns:a16="http://schemas.microsoft.com/office/drawing/2014/main" id="{4E5B238B-580B-4365-AE6D-8D534C258C03}"/>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5" name="Freeform: Shape 1335">
              <a:extLst>
                <a:ext uri="{FF2B5EF4-FFF2-40B4-BE49-F238E27FC236}">
                  <a16:creationId xmlns:a16="http://schemas.microsoft.com/office/drawing/2014/main" id="{277A05F9-F0CE-43A4-B2C2-BB47B64E6D1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6" name="Freeform: Shape 1336">
              <a:extLst>
                <a:ext uri="{FF2B5EF4-FFF2-40B4-BE49-F238E27FC236}">
                  <a16:creationId xmlns:a16="http://schemas.microsoft.com/office/drawing/2014/main" id="{14965CA0-E75A-4AF9-8834-0D5D588B57B3}"/>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7" name="Freeform: Shape 1337">
              <a:extLst>
                <a:ext uri="{FF2B5EF4-FFF2-40B4-BE49-F238E27FC236}">
                  <a16:creationId xmlns:a16="http://schemas.microsoft.com/office/drawing/2014/main" id="{EA751350-D319-423E-B695-8EFC30F2F47E}"/>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08" name="Freeform: Shape 1338">
              <a:extLst>
                <a:ext uri="{FF2B5EF4-FFF2-40B4-BE49-F238E27FC236}">
                  <a16:creationId xmlns:a16="http://schemas.microsoft.com/office/drawing/2014/main" id="{32CB0FC3-37FB-42B0-8A28-5571B6B1DCB3}"/>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209" name="Group 762">
            <a:extLst>
              <a:ext uri="{FF2B5EF4-FFF2-40B4-BE49-F238E27FC236}">
                <a16:creationId xmlns:a16="http://schemas.microsoft.com/office/drawing/2014/main" id="{066D2084-6EB0-4C2B-B761-CD078655C1BF}"/>
              </a:ext>
            </a:extLst>
          </p:cNvPr>
          <p:cNvGrpSpPr/>
          <p:nvPr/>
        </p:nvGrpSpPr>
        <p:grpSpPr>
          <a:xfrm>
            <a:off x="6242787" y="2612674"/>
            <a:ext cx="78636" cy="50772"/>
            <a:chOff x="9145357" y="3464451"/>
            <a:chExt cx="644395" cy="416052"/>
          </a:xfrm>
        </p:grpSpPr>
        <p:sp>
          <p:nvSpPr>
            <p:cNvPr id="2210" name="Freeform: Shape 1308">
              <a:extLst>
                <a:ext uri="{FF2B5EF4-FFF2-40B4-BE49-F238E27FC236}">
                  <a16:creationId xmlns:a16="http://schemas.microsoft.com/office/drawing/2014/main" id="{642663EF-A0C0-409E-BEC8-34C3B6787CCE}"/>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1" name="Freeform: Shape 1309">
              <a:extLst>
                <a:ext uri="{FF2B5EF4-FFF2-40B4-BE49-F238E27FC236}">
                  <a16:creationId xmlns:a16="http://schemas.microsoft.com/office/drawing/2014/main" id="{D042D1F1-BBAB-4D75-A5A2-DECA7D79A141}"/>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2" name="Freeform: Shape 1310">
              <a:extLst>
                <a:ext uri="{FF2B5EF4-FFF2-40B4-BE49-F238E27FC236}">
                  <a16:creationId xmlns:a16="http://schemas.microsoft.com/office/drawing/2014/main" id="{6A95A330-84D1-48E6-920A-31A07D89079B}"/>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3" name="Freeform: Shape 1311">
              <a:extLst>
                <a:ext uri="{FF2B5EF4-FFF2-40B4-BE49-F238E27FC236}">
                  <a16:creationId xmlns:a16="http://schemas.microsoft.com/office/drawing/2014/main" id="{30196921-02B6-422A-B36A-6BFAA5207647}"/>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4" name="Freeform: Shape 1312">
              <a:extLst>
                <a:ext uri="{FF2B5EF4-FFF2-40B4-BE49-F238E27FC236}">
                  <a16:creationId xmlns:a16="http://schemas.microsoft.com/office/drawing/2014/main" id="{7D0DD96E-A262-4FD9-A430-2D8ABB54B847}"/>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5" name="Freeform: Shape 1313">
              <a:extLst>
                <a:ext uri="{FF2B5EF4-FFF2-40B4-BE49-F238E27FC236}">
                  <a16:creationId xmlns:a16="http://schemas.microsoft.com/office/drawing/2014/main" id="{48CB23B7-D113-49A7-B78F-839FAE5619C2}"/>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6" name="Freeform: Shape 1314">
              <a:extLst>
                <a:ext uri="{FF2B5EF4-FFF2-40B4-BE49-F238E27FC236}">
                  <a16:creationId xmlns:a16="http://schemas.microsoft.com/office/drawing/2014/main" id="{F297DDE6-EE9B-4115-9965-EE811E7F30B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7" name="Freeform: Shape 1315">
              <a:extLst>
                <a:ext uri="{FF2B5EF4-FFF2-40B4-BE49-F238E27FC236}">
                  <a16:creationId xmlns:a16="http://schemas.microsoft.com/office/drawing/2014/main" id="{06370D25-37C2-41DD-A847-30CD0A6B55C6}"/>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8" name="Freeform: Shape 1316">
              <a:extLst>
                <a:ext uri="{FF2B5EF4-FFF2-40B4-BE49-F238E27FC236}">
                  <a16:creationId xmlns:a16="http://schemas.microsoft.com/office/drawing/2014/main" id="{A883B6FC-C3CC-472E-B1C3-9A9C499A5E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19" name="Freeform: Shape 1317">
              <a:extLst>
                <a:ext uri="{FF2B5EF4-FFF2-40B4-BE49-F238E27FC236}">
                  <a16:creationId xmlns:a16="http://schemas.microsoft.com/office/drawing/2014/main" id="{3893F06A-D608-4403-B68F-FA6D8D1167C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0" name="Freeform: Shape 1318">
              <a:extLst>
                <a:ext uri="{FF2B5EF4-FFF2-40B4-BE49-F238E27FC236}">
                  <a16:creationId xmlns:a16="http://schemas.microsoft.com/office/drawing/2014/main" id="{4B91A1B5-B309-41E2-87BB-3A4FC34BFC6D}"/>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1" name="Freeform: Shape 1319">
              <a:extLst>
                <a:ext uri="{FF2B5EF4-FFF2-40B4-BE49-F238E27FC236}">
                  <a16:creationId xmlns:a16="http://schemas.microsoft.com/office/drawing/2014/main" id="{9FB302EE-408D-4B3B-9BC4-F885D518FA7C}"/>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2" name="Freeform: Shape 1320">
              <a:extLst>
                <a:ext uri="{FF2B5EF4-FFF2-40B4-BE49-F238E27FC236}">
                  <a16:creationId xmlns:a16="http://schemas.microsoft.com/office/drawing/2014/main" id="{FAE1F439-EC02-447E-9A1F-772783C30646}"/>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3" name="Freeform: Shape 1321">
              <a:extLst>
                <a:ext uri="{FF2B5EF4-FFF2-40B4-BE49-F238E27FC236}">
                  <a16:creationId xmlns:a16="http://schemas.microsoft.com/office/drawing/2014/main" id="{7E1A200C-A84A-4D04-8FB1-1ACD7B1BBF9F}"/>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4" name="Freeform: Shape 1322">
              <a:extLst>
                <a:ext uri="{FF2B5EF4-FFF2-40B4-BE49-F238E27FC236}">
                  <a16:creationId xmlns:a16="http://schemas.microsoft.com/office/drawing/2014/main" id="{FBCA11D4-8372-48D2-9245-451A477B9572}"/>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5" name="Freeform: Shape 1323">
              <a:extLst>
                <a:ext uri="{FF2B5EF4-FFF2-40B4-BE49-F238E27FC236}">
                  <a16:creationId xmlns:a16="http://schemas.microsoft.com/office/drawing/2014/main" id="{8A9D9E38-D2C7-4532-91F6-618AA13DF4D8}"/>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6" name="Freeform: Shape 1324">
              <a:extLst>
                <a:ext uri="{FF2B5EF4-FFF2-40B4-BE49-F238E27FC236}">
                  <a16:creationId xmlns:a16="http://schemas.microsoft.com/office/drawing/2014/main" id="{2B072420-7400-42A9-A859-A12C5554C98E}"/>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7" name="Freeform: Shape 1325">
              <a:extLst>
                <a:ext uri="{FF2B5EF4-FFF2-40B4-BE49-F238E27FC236}">
                  <a16:creationId xmlns:a16="http://schemas.microsoft.com/office/drawing/2014/main" id="{D54970D6-C49F-4FAC-A563-E31798DDC1D1}"/>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sp>
          <p:nvSpPr>
            <p:cNvPr id="2228" name="Freeform: Shape 1326">
              <a:extLst>
                <a:ext uri="{FF2B5EF4-FFF2-40B4-BE49-F238E27FC236}">
                  <a16:creationId xmlns:a16="http://schemas.microsoft.com/office/drawing/2014/main" id="{A407FCC8-94F1-4951-B0A8-4196C236129D}"/>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ysClr val="windowText" lastClr="000000"/>
            </a:solidFill>
            <a:ln w="9525" cap="flat">
              <a:noFill/>
              <a:prstDash val="solid"/>
              <a:miter/>
            </a:ln>
          </p:spPr>
          <p:txBody>
            <a:bodyPr rtlCol="0" anchor="ctr"/>
            <a:lstStyle/>
            <a:p>
              <a:pPr defTabSz="342879">
                <a:defRPr/>
              </a:pPr>
              <a:endParaRPr lang="en-US" sz="844" kern="0">
                <a:solidFill>
                  <a:srgbClr val="FFFFFF"/>
                </a:solidFill>
                <a:latin typeface="Amazon Ember"/>
              </a:endParaRPr>
            </a:p>
          </p:txBody>
        </p:sp>
      </p:grpSp>
      <p:grpSp>
        <p:nvGrpSpPr>
          <p:cNvPr id="2229" name="Group 763">
            <a:extLst>
              <a:ext uri="{FF2B5EF4-FFF2-40B4-BE49-F238E27FC236}">
                <a16:creationId xmlns:a16="http://schemas.microsoft.com/office/drawing/2014/main" id="{7BB226E7-DBC6-41FB-92F2-4010C93CBDA0}"/>
              </a:ext>
            </a:extLst>
          </p:cNvPr>
          <p:cNvGrpSpPr/>
          <p:nvPr/>
        </p:nvGrpSpPr>
        <p:grpSpPr>
          <a:xfrm>
            <a:off x="6308665" y="2632818"/>
            <a:ext cx="90476" cy="88369"/>
            <a:chOff x="8848997" y="6359275"/>
            <a:chExt cx="785468" cy="767180"/>
          </a:xfrm>
        </p:grpSpPr>
        <p:sp>
          <p:nvSpPr>
            <p:cNvPr id="2230" name="Freeform: Shape 1302">
              <a:extLst>
                <a:ext uri="{FF2B5EF4-FFF2-40B4-BE49-F238E27FC236}">
                  <a16:creationId xmlns:a16="http://schemas.microsoft.com/office/drawing/2014/main" id="{C335B317-C0FB-4C50-89F2-DF4C52AD3CE8}"/>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1" name="Freeform: Shape 1303">
              <a:extLst>
                <a:ext uri="{FF2B5EF4-FFF2-40B4-BE49-F238E27FC236}">
                  <a16:creationId xmlns:a16="http://schemas.microsoft.com/office/drawing/2014/main" id="{6CCFB7D1-9205-4209-9798-4A52E8E4645E}"/>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2" name="Freeform: Shape 1304">
              <a:extLst>
                <a:ext uri="{FF2B5EF4-FFF2-40B4-BE49-F238E27FC236}">
                  <a16:creationId xmlns:a16="http://schemas.microsoft.com/office/drawing/2014/main" id="{981A1198-0871-4433-9B1A-FCB70B3C0E1E}"/>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3" name="Freeform: Shape 1305">
              <a:extLst>
                <a:ext uri="{FF2B5EF4-FFF2-40B4-BE49-F238E27FC236}">
                  <a16:creationId xmlns:a16="http://schemas.microsoft.com/office/drawing/2014/main" id="{91E8E696-4123-4FFA-B485-055E8F4A3A86}"/>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4" name="Freeform: Shape 1306">
              <a:extLst>
                <a:ext uri="{FF2B5EF4-FFF2-40B4-BE49-F238E27FC236}">
                  <a16:creationId xmlns:a16="http://schemas.microsoft.com/office/drawing/2014/main" id="{4E79A4AC-E182-4B99-A09F-47DD190A560A}"/>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35" name="Freeform: Shape 1307">
              <a:extLst>
                <a:ext uri="{FF2B5EF4-FFF2-40B4-BE49-F238E27FC236}">
                  <a16:creationId xmlns:a16="http://schemas.microsoft.com/office/drawing/2014/main" id="{9BDE0A3F-2EB1-4D42-B017-027F5247DD6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pic>
        <p:nvPicPr>
          <p:cNvPr id="2236" name="Graphic 791">
            <a:extLst>
              <a:ext uri="{FF2B5EF4-FFF2-40B4-BE49-F238E27FC236}">
                <a16:creationId xmlns:a16="http://schemas.microsoft.com/office/drawing/2014/main" id="{CE1FE213-250F-44F3-A5C9-D4DF1A6CF5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686" y="2499600"/>
            <a:ext cx="521308" cy="521308"/>
          </a:xfrm>
          <a:prstGeom prst="rect">
            <a:avLst/>
          </a:prstGeom>
        </p:spPr>
      </p:pic>
      <p:sp>
        <p:nvSpPr>
          <p:cNvPr id="2237" name="Rectangle 792">
            <a:extLst>
              <a:ext uri="{FF2B5EF4-FFF2-40B4-BE49-F238E27FC236}">
                <a16:creationId xmlns:a16="http://schemas.microsoft.com/office/drawing/2014/main" id="{01006C31-EA15-431E-ABB1-2C685BD70820}"/>
              </a:ext>
            </a:extLst>
          </p:cNvPr>
          <p:cNvSpPr/>
          <p:nvPr/>
        </p:nvSpPr>
        <p:spPr>
          <a:xfrm>
            <a:off x="844083" y="2586654"/>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38" name="Rectangle 816">
            <a:extLst>
              <a:ext uri="{FF2B5EF4-FFF2-40B4-BE49-F238E27FC236}">
                <a16:creationId xmlns:a16="http://schemas.microsoft.com/office/drawing/2014/main" id="{02774586-92F1-4681-B9F0-B09C518C4B77}"/>
              </a:ext>
            </a:extLst>
          </p:cNvPr>
          <p:cNvSpPr/>
          <p:nvPr/>
        </p:nvSpPr>
        <p:spPr>
          <a:xfrm>
            <a:off x="893197" y="263576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39" name="Rectangle 817">
            <a:extLst>
              <a:ext uri="{FF2B5EF4-FFF2-40B4-BE49-F238E27FC236}">
                <a16:creationId xmlns:a16="http://schemas.microsoft.com/office/drawing/2014/main" id="{D6192262-3DBD-43FA-BD64-ACCFAF9F19A4}"/>
              </a:ext>
            </a:extLst>
          </p:cNvPr>
          <p:cNvSpPr/>
          <p:nvPr/>
        </p:nvSpPr>
        <p:spPr>
          <a:xfrm>
            <a:off x="937845" y="2641720"/>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0" name="Rectangle 818">
            <a:extLst>
              <a:ext uri="{FF2B5EF4-FFF2-40B4-BE49-F238E27FC236}">
                <a16:creationId xmlns:a16="http://schemas.microsoft.com/office/drawing/2014/main" id="{A538B106-6D7B-4461-88DD-CF82058310E3}"/>
              </a:ext>
            </a:extLst>
          </p:cNvPr>
          <p:cNvSpPr/>
          <p:nvPr/>
        </p:nvSpPr>
        <p:spPr>
          <a:xfrm>
            <a:off x="970587" y="2604513"/>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1" name="Rectangle 819">
            <a:extLst>
              <a:ext uri="{FF2B5EF4-FFF2-40B4-BE49-F238E27FC236}">
                <a16:creationId xmlns:a16="http://schemas.microsoft.com/office/drawing/2014/main" id="{5975813A-04FF-413A-8C9B-9E87C7BE935E}"/>
              </a:ext>
            </a:extLst>
          </p:cNvPr>
          <p:cNvSpPr/>
          <p:nvPr/>
        </p:nvSpPr>
        <p:spPr>
          <a:xfrm>
            <a:off x="996824" y="2661620"/>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2" name="Rectangle 820">
            <a:extLst>
              <a:ext uri="{FF2B5EF4-FFF2-40B4-BE49-F238E27FC236}">
                <a16:creationId xmlns:a16="http://schemas.microsoft.com/office/drawing/2014/main" id="{50556230-ADE2-41B2-AA31-3C58594F51E8}"/>
              </a:ext>
            </a:extLst>
          </p:cNvPr>
          <p:cNvSpPr/>
          <p:nvPr/>
        </p:nvSpPr>
        <p:spPr>
          <a:xfrm>
            <a:off x="959617" y="2672421"/>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3" name="Rectangle 821">
            <a:extLst>
              <a:ext uri="{FF2B5EF4-FFF2-40B4-BE49-F238E27FC236}">
                <a16:creationId xmlns:a16="http://schemas.microsoft.com/office/drawing/2014/main" id="{A5DC06F4-BE41-43A7-BA04-D6D306B3DF03}"/>
              </a:ext>
            </a:extLst>
          </p:cNvPr>
          <p:cNvSpPr/>
          <p:nvPr/>
        </p:nvSpPr>
        <p:spPr>
          <a:xfrm>
            <a:off x="915521" y="267892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4" name="Rectangle 822">
            <a:extLst>
              <a:ext uri="{FF2B5EF4-FFF2-40B4-BE49-F238E27FC236}">
                <a16:creationId xmlns:a16="http://schemas.microsoft.com/office/drawing/2014/main" id="{06DEE8DC-A89F-4FC7-B305-A34EA8BC7D4E}"/>
              </a:ext>
            </a:extLst>
          </p:cNvPr>
          <p:cNvSpPr/>
          <p:nvPr/>
        </p:nvSpPr>
        <p:spPr>
          <a:xfrm>
            <a:off x="873254" y="2701627"/>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5" name="Rectangle 823">
            <a:extLst>
              <a:ext uri="{FF2B5EF4-FFF2-40B4-BE49-F238E27FC236}">
                <a16:creationId xmlns:a16="http://schemas.microsoft.com/office/drawing/2014/main" id="{3CB72164-D8CD-4CDE-BBE9-B7AAC078B12D}"/>
              </a:ext>
            </a:extLst>
          </p:cNvPr>
          <p:cNvSpPr/>
          <p:nvPr/>
        </p:nvSpPr>
        <p:spPr>
          <a:xfrm>
            <a:off x="908973" y="2734369"/>
            <a:ext cx="21431" cy="21431"/>
          </a:xfrm>
          <a:prstGeom prst="rect">
            <a:avLst/>
          </a:prstGeom>
          <a:solidFill>
            <a:srgbClr val="4472C4"/>
          </a:solidFill>
          <a:ln w="6350" cap="flat" cmpd="sng" algn="ctr">
            <a:solidFill>
              <a:srgbClr val="CDCDCC"/>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46" name="TextBox 825">
            <a:extLst>
              <a:ext uri="{FF2B5EF4-FFF2-40B4-BE49-F238E27FC236}">
                <a16:creationId xmlns:a16="http://schemas.microsoft.com/office/drawing/2014/main" id="{325F10E2-E4C6-48B4-859B-FC60B63C4AF5}"/>
              </a:ext>
            </a:extLst>
          </p:cNvPr>
          <p:cNvSpPr txBox="1"/>
          <p:nvPr/>
        </p:nvSpPr>
        <p:spPr>
          <a:xfrm>
            <a:off x="1643837" y="2871374"/>
            <a:ext cx="592409" cy="373564"/>
          </a:xfrm>
          <a:prstGeom prst="rect">
            <a:avLst/>
          </a:prstGeom>
          <a:noFill/>
        </p:spPr>
        <p:txBody>
          <a:bodyPr wrap="square" rtlCol="0">
            <a:spAutoFit/>
          </a:bodyPr>
          <a:lstStyle/>
          <a:p>
            <a:pPr algn="ctr" defTabSz="514319">
              <a:defRPr/>
            </a:pPr>
            <a:r>
              <a:rPr lang="en-US" sz="609">
                <a:solidFill>
                  <a:prstClr val="black">
                    <a:lumMod val="75000"/>
                    <a:lumOff val="25000"/>
                  </a:prstClr>
                </a:solidFill>
                <a:latin typeface="Amazon Ember"/>
                <a:ea typeface="Amazon Ember" panose="02000000000000000000" pitchFamily="2" charset="0"/>
              </a:rPr>
              <a:t>Experience</a:t>
            </a:r>
          </a:p>
          <a:p>
            <a:pPr algn="ctr" defTabSz="514319">
              <a:defRPr/>
            </a:pPr>
            <a:r>
              <a:rPr lang="en-US" sz="609">
                <a:solidFill>
                  <a:prstClr val="black">
                    <a:lumMod val="75000"/>
                    <a:lumOff val="25000"/>
                  </a:prstClr>
                </a:solidFill>
                <a:latin typeface="Amazon Ember"/>
                <a:ea typeface="Amazon Ember" panose="02000000000000000000" pitchFamily="2" charset="0"/>
              </a:rPr>
              <a:t>Based </a:t>
            </a:r>
          </a:p>
          <a:p>
            <a:pPr algn="ctr" defTabSz="514319">
              <a:defRPr/>
            </a:pPr>
            <a:r>
              <a:rPr lang="en-US" sz="609">
                <a:solidFill>
                  <a:prstClr val="black">
                    <a:lumMod val="75000"/>
                    <a:lumOff val="25000"/>
                  </a:prstClr>
                </a:solidFill>
                <a:latin typeface="Amazon Ember"/>
                <a:ea typeface="Amazon Ember" panose="02000000000000000000" pitchFamily="2" charset="0"/>
              </a:rPr>
              <a:t>Acceleration</a:t>
            </a:r>
          </a:p>
        </p:txBody>
      </p:sp>
      <p:pic>
        <p:nvPicPr>
          <p:cNvPr id="2247" name="Graphic 826">
            <a:extLst>
              <a:ext uri="{FF2B5EF4-FFF2-40B4-BE49-F238E27FC236}">
                <a16:creationId xmlns:a16="http://schemas.microsoft.com/office/drawing/2014/main" id="{A4FB953B-B94A-48C2-ADD8-2A2CDE6AE7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5979" y="2454742"/>
            <a:ext cx="493154" cy="493154"/>
          </a:xfrm>
          <a:prstGeom prst="rect">
            <a:avLst/>
          </a:prstGeom>
        </p:spPr>
      </p:pic>
      <p:cxnSp>
        <p:nvCxnSpPr>
          <p:cNvPr id="2248" name="Straight Connector 7">
            <a:extLst>
              <a:ext uri="{FF2B5EF4-FFF2-40B4-BE49-F238E27FC236}">
                <a16:creationId xmlns:a16="http://schemas.microsoft.com/office/drawing/2014/main" id="{EFDEB01D-21B3-4A86-9474-D1CAD50D27A5}"/>
              </a:ext>
            </a:extLst>
          </p:cNvPr>
          <p:cNvCxnSpPr>
            <a:cxnSpLocks/>
          </p:cNvCxnSpPr>
          <p:nvPr/>
        </p:nvCxnSpPr>
        <p:spPr>
          <a:xfrm>
            <a:off x="1887756" y="2296699"/>
            <a:ext cx="0" cy="200109"/>
          </a:xfrm>
          <a:prstGeom prst="line">
            <a:avLst/>
          </a:prstGeom>
          <a:noFill/>
          <a:ln w="12700" cap="flat" cmpd="sng" algn="ctr">
            <a:solidFill>
              <a:srgbClr val="4472C4"/>
            </a:solidFill>
            <a:prstDash val="dash"/>
            <a:miter lim="800000"/>
          </a:ln>
          <a:effectLst/>
        </p:spPr>
      </p:cxnSp>
      <p:cxnSp>
        <p:nvCxnSpPr>
          <p:cNvPr id="2249" name="Straight Connector 824">
            <a:extLst>
              <a:ext uri="{FF2B5EF4-FFF2-40B4-BE49-F238E27FC236}">
                <a16:creationId xmlns:a16="http://schemas.microsoft.com/office/drawing/2014/main" id="{8663325C-5817-41A1-B803-EE419D49DBCC}"/>
              </a:ext>
            </a:extLst>
          </p:cNvPr>
          <p:cNvCxnSpPr>
            <a:cxnSpLocks/>
          </p:cNvCxnSpPr>
          <p:nvPr/>
        </p:nvCxnSpPr>
        <p:spPr>
          <a:xfrm>
            <a:off x="1887756" y="3214414"/>
            <a:ext cx="0" cy="528176"/>
          </a:xfrm>
          <a:prstGeom prst="line">
            <a:avLst/>
          </a:prstGeom>
          <a:noFill/>
          <a:ln w="12700" cap="flat" cmpd="sng" algn="ctr">
            <a:solidFill>
              <a:srgbClr val="4472C4"/>
            </a:solidFill>
            <a:prstDash val="dash"/>
            <a:miter lim="800000"/>
          </a:ln>
          <a:effectLst/>
        </p:spPr>
      </p:cxnSp>
      <p:cxnSp>
        <p:nvCxnSpPr>
          <p:cNvPr id="2250" name="Straight Connector 827">
            <a:extLst>
              <a:ext uri="{FF2B5EF4-FFF2-40B4-BE49-F238E27FC236}">
                <a16:creationId xmlns:a16="http://schemas.microsoft.com/office/drawing/2014/main" id="{03BA7409-7844-42D7-A4E9-713DE63E4208}"/>
              </a:ext>
            </a:extLst>
          </p:cNvPr>
          <p:cNvCxnSpPr>
            <a:cxnSpLocks/>
          </p:cNvCxnSpPr>
          <p:nvPr/>
        </p:nvCxnSpPr>
        <p:spPr>
          <a:xfrm>
            <a:off x="2011645" y="2296699"/>
            <a:ext cx="0" cy="200109"/>
          </a:xfrm>
          <a:prstGeom prst="line">
            <a:avLst/>
          </a:prstGeom>
          <a:noFill/>
          <a:ln w="12700" cap="flat" cmpd="sng" algn="ctr">
            <a:solidFill>
              <a:srgbClr val="00964F"/>
            </a:solidFill>
            <a:prstDash val="dash"/>
            <a:miter lim="800000"/>
          </a:ln>
          <a:effectLst/>
        </p:spPr>
      </p:cxnSp>
      <p:cxnSp>
        <p:nvCxnSpPr>
          <p:cNvPr id="2251" name="Straight Connector 828">
            <a:extLst>
              <a:ext uri="{FF2B5EF4-FFF2-40B4-BE49-F238E27FC236}">
                <a16:creationId xmlns:a16="http://schemas.microsoft.com/office/drawing/2014/main" id="{C860D05E-2FFA-4E66-A07C-118F450AE95C}"/>
              </a:ext>
            </a:extLst>
          </p:cNvPr>
          <p:cNvCxnSpPr>
            <a:cxnSpLocks/>
          </p:cNvCxnSpPr>
          <p:nvPr/>
        </p:nvCxnSpPr>
        <p:spPr>
          <a:xfrm>
            <a:off x="2011645" y="3213132"/>
            <a:ext cx="0" cy="528176"/>
          </a:xfrm>
          <a:prstGeom prst="line">
            <a:avLst/>
          </a:prstGeom>
          <a:noFill/>
          <a:ln w="12700" cap="flat" cmpd="sng" algn="ctr">
            <a:solidFill>
              <a:srgbClr val="00964F"/>
            </a:solidFill>
            <a:prstDash val="dash"/>
            <a:miter lim="800000"/>
          </a:ln>
          <a:effectLst/>
        </p:spPr>
      </p:cxnSp>
      <p:cxnSp>
        <p:nvCxnSpPr>
          <p:cNvPr id="2252" name="Straight Connector 831">
            <a:extLst>
              <a:ext uri="{FF2B5EF4-FFF2-40B4-BE49-F238E27FC236}">
                <a16:creationId xmlns:a16="http://schemas.microsoft.com/office/drawing/2014/main" id="{B1D38C90-B258-440F-9B5F-9C68FB7F3351}"/>
              </a:ext>
            </a:extLst>
          </p:cNvPr>
          <p:cNvCxnSpPr>
            <a:cxnSpLocks/>
          </p:cNvCxnSpPr>
          <p:nvPr/>
        </p:nvCxnSpPr>
        <p:spPr>
          <a:xfrm flipV="1">
            <a:off x="1879012" y="3765717"/>
            <a:ext cx="75478" cy="254"/>
          </a:xfrm>
          <a:prstGeom prst="line">
            <a:avLst/>
          </a:prstGeom>
          <a:noFill/>
          <a:ln w="12700" cap="flat" cmpd="sng" algn="ctr">
            <a:solidFill>
              <a:srgbClr val="4472C4"/>
            </a:solidFill>
            <a:prstDash val="dash"/>
            <a:miter lim="800000"/>
          </a:ln>
          <a:effectLst/>
        </p:spPr>
      </p:cxnSp>
      <p:cxnSp>
        <p:nvCxnSpPr>
          <p:cNvPr id="2253" name="Straight Connector 832">
            <a:extLst>
              <a:ext uri="{FF2B5EF4-FFF2-40B4-BE49-F238E27FC236}">
                <a16:creationId xmlns:a16="http://schemas.microsoft.com/office/drawing/2014/main" id="{EBC056DB-7F4E-4804-B6C8-2675F40588AD}"/>
              </a:ext>
            </a:extLst>
          </p:cNvPr>
          <p:cNvCxnSpPr>
            <a:cxnSpLocks/>
          </p:cNvCxnSpPr>
          <p:nvPr/>
        </p:nvCxnSpPr>
        <p:spPr>
          <a:xfrm flipV="1">
            <a:off x="1978670" y="3764326"/>
            <a:ext cx="79083" cy="140"/>
          </a:xfrm>
          <a:prstGeom prst="line">
            <a:avLst/>
          </a:prstGeom>
          <a:noFill/>
          <a:ln w="12700" cap="flat" cmpd="sng" algn="ctr">
            <a:solidFill>
              <a:srgbClr val="00964F"/>
            </a:solidFill>
            <a:prstDash val="dash"/>
            <a:miter lim="800000"/>
          </a:ln>
          <a:effectLst/>
        </p:spPr>
      </p:cxnSp>
      <p:cxnSp>
        <p:nvCxnSpPr>
          <p:cNvPr id="2254" name="Straight Connector 866">
            <a:extLst>
              <a:ext uri="{FF2B5EF4-FFF2-40B4-BE49-F238E27FC236}">
                <a16:creationId xmlns:a16="http://schemas.microsoft.com/office/drawing/2014/main" id="{0ACA76C0-7DE5-4696-9CAB-9927363D2C08}"/>
              </a:ext>
            </a:extLst>
          </p:cNvPr>
          <p:cNvCxnSpPr>
            <a:cxnSpLocks/>
          </p:cNvCxnSpPr>
          <p:nvPr/>
        </p:nvCxnSpPr>
        <p:spPr>
          <a:xfrm flipV="1">
            <a:off x="1877680" y="2267641"/>
            <a:ext cx="75478" cy="254"/>
          </a:xfrm>
          <a:prstGeom prst="line">
            <a:avLst/>
          </a:prstGeom>
          <a:noFill/>
          <a:ln w="12700" cap="flat" cmpd="sng" algn="ctr">
            <a:solidFill>
              <a:srgbClr val="4472C4"/>
            </a:solidFill>
            <a:prstDash val="dash"/>
            <a:miter lim="800000"/>
          </a:ln>
          <a:effectLst/>
        </p:spPr>
      </p:cxnSp>
      <p:cxnSp>
        <p:nvCxnSpPr>
          <p:cNvPr id="2255" name="Straight Connector 867">
            <a:extLst>
              <a:ext uri="{FF2B5EF4-FFF2-40B4-BE49-F238E27FC236}">
                <a16:creationId xmlns:a16="http://schemas.microsoft.com/office/drawing/2014/main" id="{7F6D8C23-3EA8-411C-9537-0E116F95C830}"/>
              </a:ext>
            </a:extLst>
          </p:cNvPr>
          <p:cNvCxnSpPr>
            <a:cxnSpLocks/>
          </p:cNvCxnSpPr>
          <p:nvPr/>
        </p:nvCxnSpPr>
        <p:spPr>
          <a:xfrm flipV="1">
            <a:off x="1972988" y="2268966"/>
            <a:ext cx="79083" cy="140"/>
          </a:xfrm>
          <a:prstGeom prst="line">
            <a:avLst/>
          </a:prstGeom>
          <a:noFill/>
          <a:ln w="12700" cap="flat" cmpd="sng" algn="ctr">
            <a:solidFill>
              <a:srgbClr val="00964F"/>
            </a:solidFill>
            <a:prstDash val="dash"/>
            <a:miter lim="800000"/>
          </a:ln>
          <a:effectLst/>
        </p:spPr>
      </p:cxnSp>
      <p:sp>
        <p:nvSpPr>
          <p:cNvPr id="2256" name="Plus 29">
            <a:extLst>
              <a:ext uri="{FF2B5EF4-FFF2-40B4-BE49-F238E27FC236}">
                <a16:creationId xmlns:a16="http://schemas.microsoft.com/office/drawing/2014/main" id="{7B2948A2-FB8F-4259-8BEB-A41CBAF6AC12}"/>
              </a:ext>
            </a:extLst>
          </p:cNvPr>
          <p:cNvSpPr/>
          <p:nvPr/>
        </p:nvSpPr>
        <p:spPr>
          <a:xfrm>
            <a:off x="1839310" y="2122535"/>
            <a:ext cx="86667" cy="83882"/>
          </a:xfrm>
          <a:prstGeom prst="mathPlus">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0" scaled="1"/>
            <a:tileRect/>
          </a:gradFill>
          <a:ln w="6350" cap="flat" cmpd="sng" algn="ctr">
            <a:solidFill>
              <a:srgbClr val="4472C4"/>
            </a:solid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7" name="Circular Arrow 1040">
            <a:extLst>
              <a:ext uri="{FF2B5EF4-FFF2-40B4-BE49-F238E27FC236}">
                <a16:creationId xmlns:a16="http://schemas.microsoft.com/office/drawing/2014/main" id="{CC2FE7FA-0E0D-4C80-8CEB-38771334B816}"/>
              </a:ext>
            </a:extLst>
          </p:cNvPr>
          <p:cNvSpPr/>
          <p:nvPr/>
        </p:nvSpPr>
        <p:spPr>
          <a:xfrm>
            <a:off x="1791036" y="2071436"/>
            <a:ext cx="178340" cy="184111"/>
          </a:xfrm>
          <a:prstGeom prst="circularArrow">
            <a:avLst/>
          </a:prstGeom>
          <a:solidFill>
            <a:srgbClr val="4472C4"/>
          </a:soli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8" name="Circular Arrow 850">
            <a:extLst>
              <a:ext uri="{FF2B5EF4-FFF2-40B4-BE49-F238E27FC236}">
                <a16:creationId xmlns:a16="http://schemas.microsoft.com/office/drawing/2014/main" id="{3BA1D5A1-C404-461F-BDEC-03F6847F480F}"/>
              </a:ext>
            </a:extLst>
          </p:cNvPr>
          <p:cNvSpPr/>
          <p:nvPr/>
        </p:nvSpPr>
        <p:spPr>
          <a:xfrm flipH="1" flipV="1">
            <a:off x="1798770" y="2089011"/>
            <a:ext cx="164364" cy="162473"/>
          </a:xfrm>
          <a:prstGeom prst="circularArrow">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59" name="Right Arrow 3">
            <a:extLst>
              <a:ext uri="{FF2B5EF4-FFF2-40B4-BE49-F238E27FC236}">
                <a16:creationId xmlns:a16="http://schemas.microsoft.com/office/drawing/2014/main" id="{5B5800EF-E953-4C93-9CFD-5EA057F8B189}"/>
              </a:ext>
            </a:extLst>
          </p:cNvPr>
          <p:cNvSpPr/>
          <p:nvPr/>
        </p:nvSpPr>
        <p:spPr>
          <a:xfrm>
            <a:off x="1914917" y="2109654"/>
            <a:ext cx="238971" cy="109644"/>
          </a:xfrm>
          <a:prstGeom prst="rightArrow">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3500000" scaled="1"/>
            <a:tileRect/>
          </a:gradFill>
          <a:ln w="6350" cap="flat" cmpd="sng" algn="ctr">
            <a:noFill/>
            <a:prstDash val="solid"/>
            <a:miter lim="800000"/>
          </a:ln>
          <a:effectLst/>
        </p:spPr>
        <p:txBody>
          <a:bodyPr rtlCol="0" anchor="ctr"/>
          <a:lstStyle/>
          <a:p>
            <a:pPr algn="ctr" defTabSz="342887">
              <a:defRPr/>
            </a:pPr>
            <a:endParaRPr lang="en-US" sz="1350" kern="0">
              <a:solidFill>
                <a:srgbClr val="FFFFFF"/>
              </a:solidFill>
              <a:latin typeface="Amazon Ember"/>
            </a:endParaRPr>
          </a:p>
        </p:txBody>
      </p:sp>
      <p:sp>
        <p:nvSpPr>
          <p:cNvPr id="2260" name="Oval 523">
            <a:extLst>
              <a:ext uri="{FF2B5EF4-FFF2-40B4-BE49-F238E27FC236}">
                <a16:creationId xmlns:a16="http://schemas.microsoft.com/office/drawing/2014/main" id="{D58F92EC-4AD2-43EC-8DA7-483714C9015C}"/>
              </a:ext>
            </a:extLst>
          </p:cNvPr>
          <p:cNvSpPr/>
          <p:nvPr/>
        </p:nvSpPr>
        <p:spPr>
          <a:xfrm>
            <a:off x="634862" y="2384809"/>
            <a:ext cx="38588" cy="38588"/>
          </a:xfrm>
          <a:prstGeom prst="ellipse">
            <a:avLst/>
          </a:prstGeom>
          <a:noFill/>
          <a:ln w="12700" cap="flat" cmpd="sng" algn="ctr">
            <a:solidFill>
              <a:srgbClr val="4472C4"/>
            </a:solidFill>
            <a:prstDash val="solid"/>
            <a:miter lim="800000"/>
          </a:ln>
          <a:effectLst/>
        </p:spPr>
        <p:txBody>
          <a:bodyPr rtlCol="0" anchor="ctr"/>
          <a:lstStyle/>
          <a:p>
            <a:pPr algn="ctr" defTabSz="514319">
              <a:defRPr/>
            </a:pPr>
            <a:endParaRPr lang="en-US" sz="1181" kern="0">
              <a:solidFill>
                <a:srgbClr val="FFFFFF"/>
              </a:solidFill>
              <a:latin typeface="Amazon Ember"/>
            </a:endParaRPr>
          </a:p>
        </p:txBody>
      </p:sp>
      <p:grpSp>
        <p:nvGrpSpPr>
          <p:cNvPr id="2261" name="Group 763">
            <a:extLst>
              <a:ext uri="{FF2B5EF4-FFF2-40B4-BE49-F238E27FC236}">
                <a16:creationId xmlns:a16="http://schemas.microsoft.com/office/drawing/2014/main" id="{DC32221D-0485-4B70-B3AC-6218581A2B35}"/>
              </a:ext>
            </a:extLst>
          </p:cNvPr>
          <p:cNvGrpSpPr/>
          <p:nvPr/>
        </p:nvGrpSpPr>
        <p:grpSpPr>
          <a:xfrm>
            <a:off x="6396936" y="2407714"/>
            <a:ext cx="90476" cy="88369"/>
            <a:chOff x="8848997" y="6359275"/>
            <a:chExt cx="785468" cy="767180"/>
          </a:xfrm>
        </p:grpSpPr>
        <p:sp>
          <p:nvSpPr>
            <p:cNvPr id="2262" name="Freeform: Shape 1302">
              <a:extLst>
                <a:ext uri="{FF2B5EF4-FFF2-40B4-BE49-F238E27FC236}">
                  <a16:creationId xmlns:a16="http://schemas.microsoft.com/office/drawing/2014/main" id="{E9EA6995-3F12-44A6-9B14-E70F8D19251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3" name="Freeform: Shape 1303">
              <a:extLst>
                <a:ext uri="{FF2B5EF4-FFF2-40B4-BE49-F238E27FC236}">
                  <a16:creationId xmlns:a16="http://schemas.microsoft.com/office/drawing/2014/main" id="{6B308EEB-D310-49DC-ABA8-9B48BD33B570}"/>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4" name="Freeform: Shape 1304">
              <a:extLst>
                <a:ext uri="{FF2B5EF4-FFF2-40B4-BE49-F238E27FC236}">
                  <a16:creationId xmlns:a16="http://schemas.microsoft.com/office/drawing/2014/main" id="{C405DCC9-5605-4F54-9AFA-7796031337A5}"/>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5" name="Freeform: Shape 1305">
              <a:extLst>
                <a:ext uri="{FF2B5EF4-FFF2-40B4-BE49-F238E27FC236}">
                  <a16:creationId xmlns:a16="http://schemas.microsoft.com/office/drawing/2014/main" id="{74D418AE-B84B-4656-B97F-4415ACA5BD45}"/>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6" name="Freeform: Shape 1306">
              <a:extLst>
                <a:ext uri="{FF2B5EF4-FFF2-40B4-BE49-F238E27FC236}">
                  <a16:creationId xmlns:a16="http://schemas.microsoft.com/office/drawing/2014/main" id="{C6E408BF-9573-43CF-9A68-6C791DD6B499}"/>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67" name="Freeform: Shape 1307">
              <a:extLst>
                <a:ext uri="{FF2B5EF4-FFF2-40B4-BE49-F238E27FC236}">
                  <a16:creationId xmlns:a16="http://schemas.microsoft.com/office/drawing/2014/main" id="{5DDE5328-08D4-4E6B-AD78-7C1BE922FB08}"/>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grpSp>
        <p:nvGrpSpPr>
          <p:cNvPr id="2268" name="Group 763">
            <a:extLst>
              <a:ext uri="{FF2B5EF4-FFF2-40B4-BE49-F238E27FC236}">
                <a16:creationId xmlns:a16="http://schemas.microsoft.com/office/drawing/2014/main" id="{12726F75-AF3F-4B42-81BD-C0178BAD0365}"/>
              </a:ext>
            </a:extLst>
          </p:cNvPr>
          <p:cNvGrpSpPr/>
          <p:nvPr/>
        </p:nvGrpSpPr>
        <p:grpSpPr>
          <a:xfrm>
            <a:off x="6475646" y="2163010"/>
            <a:ext cx="90476" cy="88369"/>
            <a:chOff x="8848997" y="6359275"/>
            <a:chExt cx="785468" cy="767180"/>
          </a:xfrm>
        </p:grpSpPr>
        <p:sp>
          <p:nvSpPr>
            <p:cNvPr id="2269" name="Freeform: Shape 1302">
              <a:extLst>
                <a:ext uri="{FF2B5EF4-FFF2-40B4-BE49-F238E27FC236}">
                  <a16:creationId xmlns:a16="http://schemas.microsoft.com/office/drawing/2014/main" id="{5686982C-0EE5-497C-9937-34929937B13B}"/>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0" name="Freeform: Shape 1303">
              <a:extLst>
                <a:ext uri="{FF2B5EF4-FFF2-40B4-BE49-F238E27FC236}">
                  <a16:creationId xmlns:a16="http://schemas.microsoft.com/office/drawing/2014/main" id="{5EABD281-7FBC-4C96-837B-11B5F14AF1D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1" name="Freeform: Shape 1304">
              <a:extLst>
                <a:ext uri="{FF2B5EF4-FFF2-40B4-BE49-F238E27FC236}">
                  <a16:creationId xmlns:a16="http://schemas.microsoft.com/office/drawing/2014/main" id="{9E39B47E-5EF7-4B5D-A243-22EEB34677E9}"/>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2" name="Freeform: Shape 1305">
              <a:extLst>
                <a:ext uri="{FF2B5EF4-FFF2-40B4-BE49-F238E27FC236}">
                  <a16:creationId xmlns:a16="http://schemas.microsoft.com/office/drawing/2014/main" id="{1499D8C5-CDA5-4FFA-9526-67787B64255A}"/>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F9A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3" name="Freeform: Shape 1306">
              <a:extLst>
                <a:ext uri="{FF2B5EF4-FFF2-40B4-BE49-F238E27FC236}">
                  <a16:creationId xmlns:a16="http://schemas.microsoft.com/office/drawing/2014/main" id="{72A6A3F2-BBB8-4C0A-AA2E-498A709C735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sp>
          <p:nvSpPr>
            <p:cNvPr id="2274" name="Freeform: Shape 1307">
              <a:extLst>
                <a:ext uri="{FF2B5EF4-FFF2-40B4-BE49-F238E27FC236}">
                  <a16:creationId xmlns:a16="http://schemas.microsoft.com/office/drawing/2014/main" id="{5EA9825E-B16B-43A3-8F24-8741B67ED52F}"/>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ysClr val="windowText" lastClr="000000"/>
              </a:solidFill>
              <a:prstDash val="solid"/>
              <a:round/>
            </a:ln>
          </p:spPr>
          <p:txBody>
            <a:bodyPr rtlCol="0" anchor="ctr"/>
            <a:lstStyle/>
            <a:p>
              <a:pPr defTabSz="342879">
                <a:defRPr/>
              </a:pPr>
              <a:endParaRPr lang="en-US" sz="844" kern="0">
                <a:solidFill>
                  <a:srgbClr val="FFFFFF"/>
                </a:solidFill>
                <a:latin typeface="Amazon Ember"/>
              </a:endParaRPr>
            </a:p>
          </p:txBody>
        </p:sp>
      </p:grpSp>
      <p:sp>
        <p:nvSpPr>
          <p:cNvPr id="551" name="TextBox 550">
            <a:extLst>
              <a:ext uri="{FF2B5EF4-FFF2-40B4-BE49-F238E27FC236}">
                <a16:creationId xmlns:a16="http://schemas.microsoft.com/office/drawing/2014/main" id="{22839117-9499-DE75-2A4C-1D300FE4048E}"/>
              </a:ext>
            </a:extLst>
          </p:cNvPr>
          <p:cNvSpPr txBox="1"/>
          <p:nvPr/>
        </p:nvSpPr>
        <p:spPr>
          <a:xfrm>
            <a:off x="-41005" y="848952"/>
            <a:ext cx="6858000" cy="630942"/>
          </a:xfrm>
          <a:prstGeom prst="rect">
            <a:avLst/>
          </a:prstGeom>
          <a:noFill/>
        </p:spPr>
        <p:txBody>
          <a:bodyPr wrap="square" lIns="91380" tIns="45690" rIns="91380" bIns="45690" rtlCol="0">
            <a:spAutoFit/>
          </a:bodyPr>
          <a:lstStyle/>
          <a:p>
            <a:pPr algn="ctr"/>
            <a:r>
              <a:rPr lang="en-US" sz="3500" dirty="0">
                <a:solidFill>
                  <a:srgbClr val="626E73"/>
                </a:solidFill>
                <a:latin typeface="Gotham HTF Light"/>
                <a:cs typeface="Gotham HTF Light"/>
              </a:rPr>
              <a:t>Jornada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23399757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9" name="Picture 18">
            <a:extLst>
              <a:ext uri="{FF2B5EF4-FFF2-40B4-BE49-F238E27FC236}">
                <a16:creationId xmlns:a16="http://schemas.microsoft.com/office/drawing/2014/main" id="{A0648ED7-3004-EAA1-CAED-69297D612841}"/>
              </a:ext>
            </a:extLst>
          </p:cNvPr>
          <p:cNvPicPr>
            <a:picLocks noChangeAspect="1"/>
          </p:cNvPicPr>
          <p:nvPr/>
        </p:nvPicPr>
        <p:blipFill>
          <a:blip r:embed="rId4"/>
          <a:stretch>
            <a:fillRect/>
          </a:stretch>
        </p:blipFill>
        <p:spPr>
          <a:xfrm>
            <a:off x="0" y="1285850"/>
            <a:ext cx="6858000" cy="3010513"/>
          </a:xfrm>
          <a:prstGeom prst="rect">
            <a:avLst/>
          </a:prstGeom>
        </p:spPr>
      </p:pic>
      <p:sp>
        <p:nvSpPr>
          <p:cNvPr id="54" name="TextBox 53">
            <a:extLst>
              <a:ext uri="{FF2B5EF4-FFF2-40B4-BE49-F238E27FC236}">
                <a16:creationId xmlns:a16="http://schemas.microsoft.com/office/drawing/2014/main" id="{67B024C1-6E4A-A16E-DE55-D0E1D9B0A8FC}"/>
              </a:ext>
            </a:extLst>
          </p:cNvPr>
          <p:cNvSpPr txBox="1"/>
          <p:nvPr/>
        </p:nvSpPr>
        <p:spPr>
          <a:xfrm>
            <a:off x="17806" y="536429"/>
            <a:ext cx="6858000" cy="630942"/>
          </a:xfrm>
          <a:prstGeom prst="rect">
            <a:avLst/>
          </a:prstGeom>
          <a:noFill/>
        </p:spPr>
        <p:txBody>
          <a:bodyPr wrap="square" lIns="91380" tIns="45690" rIns="91380" bIns="45690" rtlCol="0">
            <a:spAutoFit/>
          </a:bodyPr>
          <a:lstStyle/>
          <a:p>
            <a:pPr algn="ctr"/>
            <a:r>
              <a:rPr lang="en-US" sz="3500" dirty="0" err="1">
                <a:solidFill>
                  <a:srgbClr val="626E73"/>
                </a:solidFill>
                <a:latin typeface="Gotham HTF Light"/>
                <a:cs typeface="Gotham HTF Light"/>
              </a:rPr>
              <a:t>Execução</a:t>
            </a:r>
            <a:r>
              <a:rPr lang="en-US" sz="3500" dirty="0">
                <a:solidFill>
                  <a:srgbClr val="626E73"/>
                </a:solidFill>
                <a:latin typeface="Gotham HTF Light"/>
                <a:cs typeface="Gotham HTF Light"/>
              </a:rPr>
              <a:t> de </a:t>
            </a:r>
            <a:r>
              <a:rPr lang="en-US" sz="3500" dirty="0" err="1">
                <a:solidFill>
                  <a:srgbClr val="626E73"/>
                </a:solidFill>
                <a:latin typeface="Gotham HTF Light"/>
                <a:cs typeface="Gotham HTF Light"/>
              </a:rPr>
              <a:t>Migração</a:t>
            </a:r>
            <a:endParaRPr lang="en-US" sz="3500" dirty="0">
              <a:solidFill>
                <a:srgbClr val="626E73"/>
              </a:solidFill>
              <a:latin typeface="Gotham HTF Light"/>
              <a:cs typeface="Gotham HTF Light"/>
            </a:endParaRPr>
          </a:p>
        </p:txBody>
      </p:sp>
    </p:spTree>
    <p:extLst>
      <p:ext uri="{BB962C8B-B14F-4D97-AF65-F5344CB8AC3E}">
        <p14:creationId xmlns:p14="http://schemas.microsoft.com/office/powerpoint/2010/main" val="34254947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5" name="Rectangle 4">
            <a:extLst>
              <a:ext uri="{FF2B5EF4-FFF2-40B4-BE49-F238E27FC236}">
                <a16:creationId xmlns:a16="http://schemas.microsoft.com/office/drawing/2014/main" id="{DBD28C3A-8D34-FF13-B20D-524B5E75E75B}"/>
              </a:ext>
            </a:extLst>
          </p:cNvPr>
          <p:cNvSpPr/>
          <p:nvPr/>
        </p:nvSpPr>
        <p:spPr>
          <a:xfrm>
            <a:off x="1095983" y="2756170"/>
            <a:ext cx="1530485" cy="5966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Site Azure</a:t>
            </a:r>
          </a:p>
        </p:txBody>
      </p:sp>
      <p:sp>
        <p:nvSpPr>
          <p:cNvPr id="7" name="Rectangle 6">
            <a:extLst>
              <a:ext uri="{FF2B5EF4-FFF2-40B4-BE49-F238E27FC236}">
                <a16:creationId xmlns:a16="http://schemas.microsoft.com/office/drawing/2014/main" id="{6E010D8E-D686-A6F8-ED0D-864CA8E62DCC}"/>
              </a:ext>
            </a:extLst>
          </p:cNvPr>
          <p:cNvSpPr/>
          <p:nvPr/>
        </p:nvSpPr>
        <p:spPr>
          <a:xfrm>
            <a:off x="3900792" y="2756170"/>
            <a:ext cx="1530485" cy="5966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Site AWS</a:t>
            </a:r>
          </a:p>
        </p:txBody>
      </p:sp>
      <p:cxnSp>
        <p:nvCxnSpPr>
          <p:cNvPr id="9" name="Curved Connector 8">
            <a:extLst>
              <a:ext uri="{FF2B5EF4-FFF2-40B4-BE49-F238E27FC236}">
                <a16:creationId xmlns:a16="http://schemas.microsoft.com/office/drawing/2014/main" id="{E51D6248-66E5-2C3A-D064-2CB1E3F50C39}"/>
              </a:ext>
            </a:extLst>
          </p:cNvPr>
          <p:cNvCxnSpPr>
            <a:endCxn id="5" idx="0"/>
          </p:cNvCxnSpPr>
          <p:nvPr/>
        </p:nvCxnSpPr>
        <p:spPr>
          <a:xfrm rot="5400000">
            <a:off x="1811777" y="1333500"/>
            <a:ext cx="1472119" cy="1373220"/>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Curved Connector 10">
            <a:extLst>
              <a:ext uri="{FF2B5EF4-FFF2-40B4-BE49-F238E27FC236}">
                <a16:creationId xmlns:a16="http://schemas.microsoft.com/office/drawing/2014/main" id="{2C6C37AE-FD75-7735-FBD8-D10AA48E49AE}"/>
              </a:ext>
            </a:extLst>
          </p:cNvPr>
          <p:cNvCxnSpPr>
            <a:cxnSpLocks/>
            <a:endCxn id="7" idx="0"/>
          </p:cNvCxnSpPr>
          <p:nvPr/>
        </p:nvCxnSpPr>
        <p:spPr>
          <a:xfrm rot="16200000" flipH="1">
            <a:off x="3243364" y="1333499"/>
            <a:ext cx="1472120" cy="1373222"/>
          </a:xfrm>
          <a:prstGeom prst="curvedConnector3">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146CC830-FCEC-ACA9-F58A-DAF50F09BEDA}"/>
              </a:ext>
            </a:extLst>
          </p:cNvPr>
          <p:cNvCxnSpPr>
            <a:stCxn id="8" idx="2"/>
          </p:cNvCxnSpPr>
          <p:nvPr/>
        </p:nvCxnSpPr>
        <p:spPr>
          <a:xfrm flipH="1">
            <a:off x="2652408" y="2289242"/>
            <a:ext cx="582038" cy="4669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EB28CF-D7DF-5D90-5E04-D793ACA3386F}"/>
              </a:ext>
            </a:extLst>
          </p:cNvPr>
          <p:cNvSpPr txBox="1"/>
          <p:nvPr/>
        </p:nvSpPr>
        <p:spPr>
          <a:xfrm>
            <a:off x="2865913" y="2448393"/>
            <a:ext cx="757643" cy="523220"/>
          </a:xfrm>
          <a:prstGeom prst="rect">
            <a:avLst/>
          </a:prstGeom>
          <a:noFill/>
        </p:spPr>
        <p:txBody>
          <a:bodyPr wrap="none" rtlCol="0">
            <a:spAutoFit/>
          </a:bodyPr>
          <a:lstStyle/>
          <a:p>
            <a:pPr algn="ctr"/>
            <a:r>
              <a:rPr lang="pt-BR" dirty="0" err="1"/>
              <a:t>Failover</a:t>
            </a:r>
            <a:endParaRPr lang="pt-BR" dirty="0"/>
          </a:p>
          <a:p>
            <a:pPr algn="ctr"/>
            <a:r>
              <a:rPr lang="pt-BR" dirty="0"/>
              <a:t>Teste</a:t>
            </a:r>
            <a:endParaRPr lang="en-BR" dirty="0"/>
          </a:p>
        </p:txBody>
      </p:sp>
      <p:sp>
        <p:nvSpPr>
          <p:cNvPr id="17" name="TextBox 16">
            <a:extLst>
              <a:ext uri="{FF2B5EF4-FFF2-40B4-BE49-F238E27FC236}">
                <a16:creationId xmlns:a16="http://schemas.microsoft.com/office/drawing/2014/main" id="{33B44BF7-210D-2AE9-1649-60765650843D}"/>
              </a:ext>
            </a:extLst>
          </p:cNvPr>
          <p:cNvSpPr txBox="1"/>
          <p:nvPr/>
        </p:nvSpPr>
        <p:spPr>
          <a:xfrm>
            <a:off x="1282699" y="3352800"/>
            <a:ext cx="1098506" cy="307777"/>
          </a:xfrm>
          <a:prstGeom prst="rect">
            <a:avLst/>
          </a:prstGeom>
          <a:noFill/>
        </p:spPr>
        <p:txBody>
          <a:bodyPr wrap="none" rtlCol="0">
            <a:spAutoFit/>
          </a:bodyPr>
          <a:lstStyle/>
          <a:p>
            <a:r>
              <a:rPr lang="pt-BR" dirty="0"/>
              <a:t>IP/Nome = A</a:t>
            </a:r>
            <a:endParaRPr lang="en-BR" dirty="0"/>
          </a:p>
        </p:txBody>
      </p:sp>
      <p:sp>
        <p:nvSpPr>
          <p:cNvPr id="18" name="TextBox 17">
            <a:extLst>
              <a:ext uri="{FF2B5EF4-FFF2-40B4-BE49-F238E27FC236}">
                <a16:creationId xmlns:a16="http://schemas.microsoft.com/office/drawing/2014/main" id="{9ED51B7A-0E0A-1527-30A4-614330241110}"/>
              </a:ext>
            </a:extLst>
          </p:cNvPr>
          <p:cNvSpPr txBox="1"/>
          <p:nvPr/>
        </p:nvSpPr>
        <p:spPr>
          <a:xfrm>
            <a:off x="4116781" y="3352799"/>
            <a:ext cx="1092094" cy="307777"/>
          </a:xfrm>
          <a:prstGeom prst="rect">
            <a:avLst/>
          </a:prstGeom>
          <a:noFill/>
        </p:spPr>
        <p:txBody>
          <a:bodyPr wrap="none" rtlCol="0">
            <a:spAutoFit/>
          </a:bodyPr>
          <a:lstStyle/>
          <a:p>
            <a:r>
              <a:rPr lang="pt-BR" dirty="0"/>
              <a:t>IP/Nome = </a:t>
            </a:r>
            <a:r>
              <a:rPr lang="pt-BR" dirty="0" err="1"/>
              <a:t>B</a:t>
            </a:r>
            <a:endParaRPr lang="en-BR" dirty="0"/>
          </a:p>
        </p:txBody>
      </p:sp>
      <p:sp>
        <p:nvSpPr>
          <p:cNvPr id="16" name="TextBox 15">
            <a:extLst>
              <a:ext uri="{FF2B5EF4-FFF2-40B4-BE49-F238E27FC236}">
                <a16:creationId xmlns:a16="http://schemas.microsoft.com/office/drawing/2014/main" id="{F73322AC-A716-AC65-B51D-ABFE7B84160C}"/>
              </a:ext>
            </a:extLst>
          </p:cNvPr>
          <p:cNvSpPr txBox="1"/>
          <p:nvPr/>
        </p:nvSpPr>
        <p:spPr>
          <a:xfrm>
            <a:off x="2480454" y="921016"/>
            <a:ext cx="1613070" cy="307777"/>
          </a:xfrm>
          <a:prstGeom prst="rect">
            <a:avLst/>
          </a:prstGeom>
          <a:noFill/>
        </p:spPr>
        <p:txBody>
          <a:bodyPr wrap="none" rtlCol="0">
            <a:spAutoFit/>
          </a:bodyPr>
          <a:lstStyle/>
          <a:p>
            <a:r>
              <a:rPr lang="en-US" dirty="0"/>
              <a:t>g</a:t>
            </a:r>
            <a:r>
              <a:rPr lang="en-BR" dirty="0"/>
              <a:t>rp</a:t>
            </a:r>
            <a:r>
              <a:rPr lang="en-BR" dirty="0">
                <a:solidFill>
                  <a:srgbClr val="7D8C92"/>
                </a:solidFill>
              </a:rPr>
              <a:t>X</a:t>
            </a:r>
            <a:r>
              <a:rPr lang="en-BR" dirty="0"/>
              <a:t>.daaula.com.br</a:t>
            </a:r>
          </a:p>
        </p:txBody>
      </p:sp>
      <p:sp>
        <p:nvSpPr>
          <p:cNvPr id="20" name="TextBox 19">
            <a:extLst>
              <a:ext uri="{FF2B5EF4-FFF2-40B4-BE49-F238E27FC236}">
                <a16:creationId xmlns:a16="http://schemas.microsoft.com/office/drawing/2014/main" id="{0D23F807-31A3-4ED4-CA88-C3D794436941}"/>
              </a:ext>
            </a:extLst>
          </p:cNvPr>
          <p:cNvSpPr txBox="1"/>
          <p:nvPr/>
        </p:nvSpPr>
        <p:spPr>
          <a:xfrm>
            <a:off x="1983406" y="1219330"/>
            <a:ext cx="1098506" cy="307777"/>
          </a:xfrm>
          <a:prstGeom prst="rect">
            <a:avLst/>
          </a:prstGeom>
          <a:noFill/>
        </p:spPr>
        <p:txBody>
          <a:bodyPr wrap="none" rtlCol="0">
            <a:spAutoFit/>
          </a:bodyPr>
          <a:lstStyle/>
          <a:p>
            <a:r>
              <a:rPr lang="pt-BR" dirty="0"/>
              <a:t>IP/Nome = A</a:t>
            </a:r>
            <a:endParaRPr lang="en-BR" dirty="0"/>
          </a:p>
        </p:txBody>
      </p:sp>
      <p:sp>
        <p:nvSpPr>
          <p:cNvPr id="21" name="TextBox 20">
            <a:extLst>
              <a:ext uri="{FF2B5EF4-FFF2-40B4-BE49-F238E27FC236}">
                <a16:creationId xmlns:a16="http://schemas.microsoft.com/office/drawing/2014/main" id="{3A155752-B444-5AC6-FD14-38A1EF63B089}"/>
              </a:ext>
            </a:extLst>
          </p:cNvPr>
          <p:cNvSpPr txBox="1"/>
          <p:nvPr/>
        </p:nvSpPr>
        <p:spPr>
          <a:xfrm>
            <a:off x="3430171" y="1228793"/>
            <a:ext cx="1098506" cy="307777"/>
          </a:xfrm>
          <a:prstGeom prst="rect">
            <a:avLst/>
          </a:prstGeom>
          <a:noFill/>
        </p:spPr>
        <p:txBody>
          <a:bodyPr wrap="none" rtlCol="0">
            <a:spAutoFit/>
          </a:bodyPr>
          <a:lstStyle/>
          <a:p>
            <a:r>
              <a:rPr lang="pt-BR" dirty="0">
                <a:solidFill>
                  <a:srgbClr val="7D8C92"/>
                </a:solidFill>
              </a:rPr>
              <a:t>IP/Nome = A</a:t>
            </a:r>
            <a:endParaRPr lang="en-BR" dirty="0">
              <a:solidFill>
                <a:srgbClr val="7D8C92"/>
              </a:solidFill>
            </a:endParaRPr>
          </a:p>
        </p:txBody>
      </p:sp>
      <p:sp>
        <p:nvSpPr>
          <p:cNvPr id="8" name="Rectangle 7">
            <a:extLst>
              <a:ext uri="{FF2B5EF4-FFF2-40B4-BE49-F238E27FC236}">
                <a16:creationId xmlns:a16="http://schemas.microsoft.com/office/drawing/2014/main" id="{ADC387E0-E667-2DBE-ED4F-417DA19E641E}"/>
              </a:ext>
            </a:extLst>
          </p:cNvPr>
          <p:cNvSpPr/>
          <p:nvPr/>
        </p:nvSpPr>
        <p:spPr>
          <a:xfrm>
            <a:off x="2652408" y="1870952"/>
            <a:ext cx="1164076" cy="41829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DNS</a:t>
            </a:r>
          </a:p>
        </p:txBody>
      </p:sp>
    </p:spTree>
    <p:extLst>
      <p:ext uri="{BB962C8B-B14F-4D97-AF65-F5344CB8AC3E}">
        <p14:creationId xmlns:p14="http://schemas.microsoft.com/office/powerpoint/2010/main" val="31165563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2"/>
          <p:cNvSpPr txBox="1">
            <a:spLocks noGrp="1"/>
          </p:cNvSpPr>
          <p:nvPr>
            <p:ph type="body" idx="1"/>
          </p:nvPr>
        </p:nvSpPr>
        <p:spPr>
          <a:xfrm>
            <a:off x="428099" y="1426153"/>
            <a:ext cx="5752207" cy="2623388"/>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Desacoplamento</a:t>
            </a:r>
            <a:endParaRPr dirty="0"/>
          </a:p>
          <a:p>
            <a:pPr marL="514350" lvl="1" indent="-214313">
              <a:lnSpc>
                <a:spcPct val="90000"/>
              </a:lnSpc>
              <a:spcBef>
                <a:spcPts val="0"/>
              </a:spcBef>
              <a:buSzPts val="2400"/>
              <a:buChar char="o"/>
            </a:pPr>
            <a:r>
              <a:rPr lang="pt-BR" dirty="0"/>
              <a:t>Arquitetura de </a:t>
            </a:r>
            <a:r>
              <a:rPr lang="pt-BR" dirty="0" err="1"/>
              <a:t>microsserviços</a:t>
            </a:r>
            <a:endParaRPr dirty="0"/>
          </a:p>
          <a:p>
            <a:pPr marL="514350" lvl="1" indent="-214313">
              <a:lnSpc>
                <a:spcPct val="90000"/>
              </a:lnSpc>
              <a:spcBef>
                <a:spcPts val="0"/>
              </a:spcBef>
              <a:buSzPts val="2400"/>
              <a:buChar char="o"/>
            </a:pPr>
            <a:r>
              <a:rPr lang="pt-BR" i="1" dirty="0"/>
              <a:t>Interfaces</a:t>
            </a:r>
            <a:r>
              <a:rPr lang="pt-BR" dirty="0"/>
              <a:t> bem definidas</a:t>
            </a:r>
            <a:endParaRPr dirty="0"/>
          </a:p>
          <a:p>
            <a:pPr marL="514350" lvl="1" indent="-214313">
              <a:lnSpc>
                <a:spcPct val="90000"/>
              </a:lnSpc>
              <a:spcBef>
                <a:spcPts val="0"/>
              </a:spcBef>
              <a:buSzPts val="2400"/>
              <a:buChar char="o"/>
            </a:pPr>
            <a:r>
              <a:rPr lang="pt-BR" dirty="0"/>
              <a:t>Integração assíncrona</a:t>
            </a:r>
            <a:endParaRPr dirty="0"/>
          </a:p>
          <a:p>
            <a:pPr marL="514350" lvl="1" indent="-214313">
              <a:lnSpc>
                <a:spcPct val="90000"/>
              </a:lnSpc>
              <a:spcBef>
                <a:spcPts val="0"/>
              </a:spcBef>
              <a:buSzPts val="2400"/>
              <a:buChar char="o"/>
            </a:pPr>
            <a:r>
              <a:rPr lang="pt-BR" dirty="0"/>
              <a:t>Isolamento de falhas</a:t>
            </a:r>
            <a:endParaRPr dirty="0"/>
          </a:p>
        </p:txBody>
      </p:sp>
      <p:sp>
        <p:nvSpPr>
          <p:cNvPr id="626" name="Google Shape;626;p22"/>
          <p:cNvSpPr txBox="1">
            <a:spLocks noGrp="1"/>
          </p:cNvSpPr>
          <p:nvPr>
            <p:ph type="title"/>
          </p:nvPr>
        </p:nvSpPr>
        <p:spPr>
          <a:xfrm>
            <a:off x="1992086" y="866933"/>
            <a:ext cx="46515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266171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A7C5AD5E-A65B-EED0-EA83-E0EA509393AF}"/>
            </a:ext>
          </a:extLst>
        </p:cNvPr>
        <p:cNvGrpSpPr/>
        <p:nvPr/>
      </p:nvGrpSpPr>
      <p:grpSpPr>
        <a:xfrm>
          <a:off x="0" y="0"/>
          <a:ext cx="0" cy="0"/>
          <a:chOff x="0" y="0"/>
          <a:chExt cx="0" cy="0"/>
        </a:xfrm>
      </p:grpSpPr>
      <p:sp>
        <p:nvSpPr>
          <p:cNvPr id="121" name="Google Shape;121;p11">
            <a:extLst>
              <a:ext uri="{FF2B5EF4-FFF2-40B4-BE49-F238E27FC236}">
                <a16:creationId xmlns:a16="http://schemas.microsoft.com/office/drawing/2014/main" id="{8AD28E3F-AD67-216D-8FB4-6F7C895F7C94}"/>
              </a:ext>
            </a:extLst>
          </p:cNvPr>
          <p:cNvSpPr txBox="1">
            <a:spLocks noGrp="1"/>
          </p:cNvSpPr>
          <p:nvPr>
            <p:ph type="title"/>
          </p:nvPr>
        </p:nvSpPr>
        <p:spPr>
          <a:xfrm>
            <a:off x="2752996" y="9064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O que é </a:t>
            </a:r>
            <a:r>
              <a:rPr lang="pt-BR" sz="1800" dirty="0" err="1"/>
              <a:t>núvem</a:t>
            </a:r>
            <a:r>
              <a:rPr lang="pt-BR" sz="1800" dirty="0"/>
              <a:t>?</a:t>
            </a:r>
            <a:endParaRPr sz="1800" dirty="0"/>
          </a:p>
        </p:txBody>
      </p:sp>
      <p:sp>
        <p:nvSpPr>
          <p:cNvPr id="122" name="Google Shape;122;p11">
            <a:extLst>
              <a:ext uri="{FF2B5EF4-FFF2-40B4-BE49-F238E27FC236}">
                <a16:creationId xmlns:a16="http://schemas.microsoft.com/office/drawing/2014/main" id="{1C41CDE2-87C4-6D29-D26C-E2E3366407ED}"/>
              </a:ext>
            </a:extLst>
          </p:cNvPr>
          <p:cNvSpPr txBox="1">
            <a:spLocks noGrp="1"/>
          </p:cNvSpPr>
          <p:nvPr>
            <p:ph type="body" idx="1"/>
          </p:nvPr>
        </p:nvSpPr>
        <p:spPr>
          <a:xfrm>
            <a:off x="1592036" y="2084473"/>
            <a:ext cx="3673928" cy="2876344"/>
          </a:xfrm>
          <a:prstGeom prst="rect">
            <a:avLst/>
          </a:prstGeom>
          <a:noFill/>
          <a:ln>
            <a:noFill/>
          </a:ln>
        </p:spPr>
        <p:txBody>
          <a:bodyPr spcFirstLastPara="1" vert="horz" wrap="square" lIns="51427" tIns="25706" rIns="51427" bIns="25706" rtlCol="0" anchor="t" anchorCtr="0">
            <a:normAutofit/>
          </a:bodyPr>
          <a:lstStyle/>
          <a:p>
            <a:pPr marL="0" indent="0" algn="just">
              <a:lnSpc>
                <a:spcPct val="90000"/>
              </a:lnSpc>
              <a:spcBef>
                <a:spcPts val="563"/>
              </a:spcBef>
              <a:buSzPts val="2800"/>
              <a:buNone/>
            </a:pPr>
            <a:r>
              <a:rPr lang="pt-BR" sz="1800" dirty="0"/>
              <a:t>Entrega </a:t>
            </a:r>
            <a:r>
              <a:rPr lang="pt-BR" sz="1800" dirty="0">
                <a:solidFill>
                  <a:srgbClr val="C1346D"/>
                </a:solidFill>
              </a:rPr>
              <a:t>sob demanda</a:t>
            </a:r>
            <a:r>
              <a:rPr lang="pt-BR" sz="1800" dirty="0"/>
              <a:t> de recursos de TI e aplicativos por </a:t>
            </a:r>
            <a:r>
              <a:rPr lang="pt-BR" sz="1800" dirty="0">
                <a:solidFill>
                  <a:srgbClr val="C1346D"/>
                </a:solidFill>
              </a:rPr>
              <a:t>uma rede pública ou privada</a:t>
            </a:r>
            <a:r>
              <a:rPr lang="pt-BR" sz="1800" dirty="0"/>
              <a:t>, com modelo de definição de </a:t>
            </a:r>
            <a:r>
              <a:rPr lang="pt-BR" sz="1800" dirty="0">
                <a:solidFill>
                  <a:srgbClr val="C1346D"/>
                </a:solidFill>
              </a:rPr>
              <a:t>preço conforme a utilização</a:t>
            </a:r>
            <a:r>
              <a:rPr lang="pt-BR" sz="1800" dirty="0"/>
              <a:t>.</a:t>
            </a:r>
            <a:endParaRPr sz="1800" dirty="0"/>
          </a:p>
        </p:txBody>
      </p:sp>
      <p:sp>
        <p:nvSpPr>
          <p:cNvPr id="2" name="Google Shape;121;p11">
            <a:extLst>
              <a:ext uri="{FF2B5EF4-FFF2-40B4-BE49-F238E27FC236}">
                <a16:creationId xmlns:a16="http://schemas.microsoft.com/office/drawing/2014/main" id="{6625F5AF-B5E6-2A70-D5AF-F9F68131AD89}"/>
              </a:ext>
            </a:extLst>
          </p:cNvPr>
          <p:cNvSpPr txBox="1">
            <a:spLocks/>
          </p:cNvSpPr>
          <p:nvPr/>
        </p:nvSpPr>
        <p:spPr>
          <a:xfrm>
            <a:off x="1592036" y="322480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600" dirty="0"/>
              <a:t>Definição AWS</a:t>
            </a:r>
          </a:p>
        </p:txBody>
      </p:sp>
    </p:spTree>
    <p:extLst>
      <p:ext uri="{BB962C8B-B14F-4D97-AF65-F5344CB8AC3E}">
        <p14:creationId xmlns:p14="http://schemas.microsoft.com/office/powerpoint/2010/main" val="23222120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7b11f3007e_0_322"/>
          <p:cNvSpPr txBox="1">
            <a:spLocks noGrp="1"/>
          </p:cNvSpPr>
          <p:nvPr>
            <p:ph type="body" idx="1"/>
          </p:nvPr>
        </p:nvSpPr>
        <p:spPr>
          <a:xfrm>
            <a:off x="499205" y="1542453"/>
            <a:ext cx="5681101" cy="2623388"/>
          </a:xfrm>
          <a:prstGeom prst="rect">
            <a:avLst/>
          </a:prstGeom>
          <a:noFill/>
          <a:ln>
            <a:noFill/>
          </a:ln>
        </p:spPr>
        <p:txBody>
          <a:bodyPr spcFirstLastPara="1" vert="horz" wrap="square" lIns="51427" tIns="25706" rIns="51427" bIns="25706" rtlCol="0" anchor="t" anchorCtr="0">
            <a:normAutofit fontScale="92500" lnSpcReduction="20000"/>
          </a:bodyPr>
          <a:lstStyle/>
          <a:p>
            <a:pPr marL="257175" indent="-228600">
              <a:lnSpc>
                <a:spcPct val="90000"/>
              </a:lnSpc>
              <a:spcBef>
                <a:spcPts val="563"/>
              </a:spcBef>
              <a:buSzPts val="2800"/>
              <a:buChar char="▪"/>
            </a:pPr>
            <a:r>
              <a:rPr lang="pt-BR" dirty="0"/>
              <a:t>Possibilidade de desacoplar os serviços na aplicação</a:t>
            </a:r>
            <a:endParaRPr dirty="0"/>
          </a:p>
          <a:p>
            <a:pPr marL="257175" indent="-128588">
              <a:lnSpc>
                <a:spcPct val="90000"/>
              </a:lnSpc>
              <a:spcBef>
                <a:spcPts val="563"/>
              </a:spcBef>
              <a:buSzPts val="2800"/>
              <a:buNone/>
            </a:pPr>
            <a:endParaRPr dirty="0"/>
          </a:p>
          <a:p>
            <a:pPr marL="257175" indent="-228600">
              <a:lnSpc>
                <a:spcPct val="90000"/>
              </a:lnSpc>
              <a:spcBef>
                <a:spcPts val="0"/>
              </a:spcBef>
              <a:buSzPts val="2800"/>
              <a:buChar char="▪"/>
            </a:pPr>
            <a:r>
              <a:rPr lang="pt-BR" dirty="0"/>
              <a:t>Tornar cada módulo da aplicação independente</a:t>
            </a:r>
            <a:endParaRPr dirty="0"/>
          </a:p>
          <a:p>
            <a:pPr marL="257175" indent="-128588">
              <a:lnSpc>
                <a:spcPct val="90000"/>
              </a:lnSpc>
              <a:spcBef>
                <a:spcPts val="0"/>
              </a:spcBef>
              <a:buSzPts val="2800"/>
              <a:buNone/>
            </a:pPr>
            <a:endParaRPr dirty="0"/>
          </a:p>
          <a:p>
            <a:pPr marL="257175" indent="-228600">
              <a:lnSpc>
                <a:spcPct val="90000"/>
              </a:lnSpc>
              <a:spcBef>
                <a:spcPts val="0"/>
              </a:spcBef>
              <a:buSzPts val="2800"/>
              <a:buChar char="▪"/>
            </a:pPr>
            <a:r>
              <a:rPr lang="pt-BR" dirty="0"/>
              <a:t>Facilidade na resolução de problemas</a:t>
            </a:r>
            <a:endParaRPr dirty="0"/>
          </a:p>
          <a:p>
            <a:pPr marL="257175" indent="-128588">
              <a:lnSpc>
                <a:spcPct val="90000"/>
              </a:lnSpc>
              <a:spcBef>
                <a:spcPts val="0"/>
              </a:spcBef>
              <a:buSzPts val="2800"/>
              <a:buNone/>
            </a:pPr>
            <a:endParaRPr dirty="0"/>
          </a:p>
          <a:p>
            <a:pPr marL="257175" indent="-228600">
              <a:lnSpc>
                <a:spcPct val="90000"/>
              </a:lnSpc>
              <a:spcBef>
                <a:spcPts val="0"/>
              </a:spcBef>
              <a:buSzPts val="2800"/>
              <a:buChar char="▪"/>
            </a:pPr>
            <a:r>
              <a:rPr lang="pt-BR" dirty="0"/>
              <a:t>Possíveis falhas não afetam todos os serviços ao mesmo tempo</a:t>
            </a:r>
            <a:endParaRPr dirty="0"/>
          </a:p>
        </p:txBody>
      </p:sp>
      <p:sp>
        <p:nvSpPr>
          <p:cNvPr id="712" name="Google Shape;712;g7b11f3007e_0_32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713" name="Google Shape;713;g7b11f3007e_0_322"/>
          <p:cNvSpPr/>
          <p:nvPr/>
        </p:nvSpPr>
        <p:spPr>
          <a:xfrm>
            <a:off x="5131676" y="1084134"/>
            <a:ext cx="1511989"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Desacoplamento</a:t>
            </a:r>
            <a:endParaRPr sz="788">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2" name="Google Shape;712;g7b11f3007e_0_322"/>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713" name="Google Shape;713;g7b11f3007e_0_322"/>
          <p:cNvSpPr/>
          <p:nvPr/>
        </p:nvSpPr>
        <p:spPr>
          <a:xfrm>
            <a:off x="5131676" y="1084134"/>
            <a:ext cx="1511989"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Desacoplamento</a:t>
            </a:r>
            <a:endParaRPr sz="788">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1EC53127-DC9E-AF6D-AE5C-44867AE105A3}"/>
              </a:ext>
            </a:extLst>
          </p:cNvPr>
          <p:cNvSpPr/>
          <p:nvPr/>
        </p:nvSpPr>
        <p:spPr>
          <a:xfrm>
            <a:off x="2003898" y="1530485"/>
            <a:ext cx="2989633" cy="16990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dirty="0"/>
              <a:t>Servidor</a:t>
            </a:r>
          </a:p>
        </p:txBody>
      </p:sp>
      <p:sp>
        <p:nvSpPr>
          <p:cNvPr id="8" name="Rectangle 7">
            <a:extLst>
              <a:ext uri="{FF2B5EF4-FFF2-40B4-BE49-F238E27FC236}">
                <a16:creationId xmlns:a16="http://schemas.microsoft.com/office/drawing/2014/main" id="{AB690338-67F7-DF27-2277-6981E7380EB1}"/>
              </a:ext>
            </a:extLst>
          </p:cNvPr>
          <p:cNvSpPr/>
          <p:nvPr/>
        </p:nvSpPr>
        <p:spPr>
          <a:xfrm>
            <a:off x="580419"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1</a:t>
            </a:r>
          </a:p>
        </p:txBody>
      </p:sp>
      <p:sp>
        <p:nvSpPr>
          <p:cNvPr id="9" name="Rectangle 8">
            <a:extLst>
              <a:ext uri="{FF2B5EF4-FFF2-40B4-BE49-F238E27FC236}">
                <a16:creationId xmlns:a16="http://schemas.microsoft.com/office/drawing/2014/main" id="{3374E694-02DE-7BCD-C316-B46B45613D5D}"/>
              </a:ext>
            </a:extLst>
          </p:cNvPr>
          <p:cNvSpPr/>
          <p:nvPr/>
        </p:nvSpPr>
        <p:spPr>
          <a:xfrm>
            <a:off x="152400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2</a:t>
            </a:r>
          </a:p>
        </p:txBody>
      </p:sp>
      <p:sp>
        <p:nvSpPr>
          <p:cNvPr id="10" name="Rectangle 9">
            <a:extLst>
              <a:ext uri="{FF2B5EF4-FFF2-40B4-BE49-F238E27FC236}">
                <a16:creationId xmlns:a16="http://schemas.microsoft.com/office/drawing/2014/main" id="{4EE058DB-4D3E-764C-7CA3-8CA90C1C1633}"/>
              </a:ext>
            </a:extLst>
          </p:cNvPr>
          <p:cNvSpPr/>
          <p:nvPr/>
        </p:nvSpPr>
        <p:spPr>
          <a:xfrm>
            <a:off x="247476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3</a:t>
            </a:r>
          </a:p>
        </p:txBody>
      </p:sp>
      <p:sp>
        <p:nvSpPr>
          <p:cNvPr id="11" name="Rectangle 10">
            <a:extLst>
              <a:ext uri="{FF2B5EF4-FFF2-40B4-BE49-F238E27FC236}">
                <a16:creationId xmlns:a16="http://schemas.microsoft.com/office/drawing/2014/main" id="{C9CBF0A4-18DF-C3CF-ADCE-D1CF116023F0}"/>
              </a:ext>
            </a:extLst>
          </p:cNvPr>
          <p:cNvSpPr/>
          <p:nvPr/>
        </p:nvSpPr>
        <p:spPr>
          <a:xfrm>
            <a:off x="342552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4</a:t>
            </a:r>
          </a:p>
        </p:txBody>
      </p:sp>
      <p:sp>
        <p:nvSpPr>
          <p:cNvPr id="12" name="Rectangle 11">
            <a:extLst>
              <a:ext uri="{FF2B5EF4-FFF2-40B4-BE49-F238E27FC236}">
                <a16:creationId xmlns:a16="http://schemas.microsoft.com/office/drawing/2014/main" id="{6B8F1AA9-CED9-B18D-930C-5AC8E22BD3C3}"/>
              </a:ext>
            </a:extLst>
          </p:cNvPr>
          <p:cNvSpPr/>
          <p:nvPr/>
        </p:nvSpPr>
        <p:spPr>
          <a:xfrm>
            <a:off x="4384926"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5</a:t>
            </a:r>
          </a:p>
        </p:txBody>
      </p:sp>
      <p:sp>
        <p:nvSpPr>
          <p:cNvPr id="13" name="Rectangle 12">
            <a:extLst>
              <a:ext uri="{FF2B5EF4-FFF2-40B4-BE49-F238E27FC236}">
                <a16:creationId xmlns:a16="http://schemas.microsoft.com/office/drawing/2014/main" id="{640F40A1-6DD2-536A-37F7-BB67D2B6D12D}"/>
              </a:ext>
            </a:extLst>
          </p:cNvPr>
          <p:cNvSpPr/>
          <p:nvPr/>
        </p:nvSpPr>
        <p:spPr>
          <a:xfrm>
            <a:off x="5344331" y="3667200"/>
            <a:ext cx="852790" cy="66472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BR" sz="1100" dirty="0"/>
              <a:t>Instância X</a:t>
            </a:r>
          </a:p>
        </p:txBody>
      </p:sp>
    </p:spTree>
    <p:extLst>
      <p:ext uri="{BB962C8B-B14F-4D97-AF65-F5344CB8AC3E}">
        <p14:creationId xmlns:p14="http://schemas.microsoft.com/office/powerpoint/2010/main" val="375629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839446" y="624839"/>
            <a:ext cx="1362874" cy="369332"/>
          </a:xfrm>
          <a:prstGeom prst="rect">
            <a:avLst/>
          </a:prstGeom>
          <a:noFill/>
        </p:spPr>
        <p:txBody>
          <a:bodyPr wrap="none" rtlCol="0">
            <a:spAutoFit/>
          </a:bodyPr>
          <a:lstStyle/>
          <a:p>
            <a:r>
              <a:rPr lang="pt-BR" sz="1800" dirty="0" err="1">
                <a:latin typeface="Montserrat Medium" panose="00000600000000000000" pitchFamily="50" charset="0"/>
              </a:rPr>
              <a:t>Serverless</a:t>
            </a:r>
            <a:endParaRPr lang="pt-BR" sz="18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0" name="TextBox 9">
            <a:extLst>
              <a:ext uri="{FF2B5EF4-FFF2-40B4-BE49-F238E27FC236}">
                <a16:creationId xmlns:a16="http://schemas.microsoft.com/office/drawing/2014/main" id="{0EBEF1F9-7A12-40DB-95FB-F6CA332DDD64}"/>
              </a:ext>
            </a:extLst>
          </p:cNvPr>
          <p:cNvSpPr txBox="1"/>
          <p:nvPr/>
        </p:nvSpPr>
        <p:spPr>
          <a:xfrm>
            <a:off x="815124" y="1093395"/>
            <a:ext cx="5866153" cy="4024500"/>
          </a:xfrm>
          <a:prstGeom prst="rect">
            <a:avLst/>
          </a:prstGeom>
          <a:noFill/>
        </p:spPr>
        <p:txBody>
          <a:bodyPr wrap="square" rtlCol="0">
            <a:spAutoFit/>
          </a:bodyPr>
          <a:lstStyle>
            <a:defPPr>
              <a:defRPr lang="en-US"/>
            </a:defPPr>
            <a:lvl1pPr marL="342900" indent="-342900">
              <a:buBlip>
                <a:blip r:embed="rId4"/>
              </a:buBlip>
              <a:defRPr sz="2400">
                <a:solidFill>
                  <a:srgbClr val="000000"/>
                </a:solidFill>
                <a:latin typeface="Montserrat" pitchFamily="2" charset="77"/>
              </a:defRPr>
            </a:lvl1pPr>
          </a:lstStyle>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Base de </a:t>
            </a:r>
            <a:r>
              <a:rPr lang="pt-BR" sz="1600" dirty="0" err="1">
                <a:latin typeface="Calibri" panose="020F0502020204030204" pitchFamily="34" charset="0"/>
                <a:cs typeface="Calibri" panose="020F0502020204030204" pitchFamily="34" charset="0"/>
              </a:rPr>
              <a:t>microserviço</a:t>
            </a:r>
            <a:endParaRPr lang="pt-BR" sz="1600" dirty="0">
              <a:latin typeface="Calibri" panose="020F0502020204030204" pitchFamily="34" charset="0"/>
              <a:cs typeface="Calibri" panose="020F0502020204030204" pitchFamily="34" charset="0"/>
            </a:endParaRP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Não persistem em disco</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Não persistem em memória</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Desafios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Logs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Auditoria</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Monitoramento</a:t>
            </a:r>
          </a:p>
          <a:p>
            <a:pPr>
              <a:lnSpc>
                <a:spcPct val="150000"/>
              </a:lnSpc>
              <a:buFont typeface="Wingdings" pitchFamily="2" charset="2"/>
              <a:buChar char="§"/>
            </a:pPr>
            <a:r>
              <a:rPr lang="pt-BR" sz="1600" dirty="0">
                <a:latin typeface="Calibri" panose="020F0502020204030204" pitchFamily="34" charset="0"/>
                <a:cs typeface="Calibri" panose="020F0502020204030204" pitchFamily="34" charset="0"/>
              </a:rPr>
              <a:t>Usa serviço como:</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Banco de Dados</a:t>
            </a: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Redis/</a:t>
            </a:r>
            <a:r>
              <a:rPr lang="pt-BR" sz="1200" dirty="0" err="1">
                <a:latin typeface="Calibri" panose="020F0502020204030204" pitchFamily="34" charset="0"/>
                <a:cs typeface="Calibri" panose="020F0502020204030204" pitchFamily="34" charset="0"/>
              </a:rPr>
              <a:t>Memcached</a:t>
            </a:r>
            <a:endParaRPr lang="pt-BR" sz="1200" dirty="0">
              <a:latin typeface="Calibri" panose="020F0502020204030204" pitchFamily="34" charset="0"/>
              <a:cs typeface="Calibri" panose="020F0502020204030204" pitchFamily="34" charset="0"/>
            </a:endParaRPr>
          </a:p>
          <a:p>
            <a:pPr marL="542925" lvl="1" indent="-285750">
              <a:lnSpc>
                <a:spcPct val="150000"/>
              </a:lnSpc>
              <a:buFont typeface="Wingdings" pitchFamily="2" charset="2"/>
              <a:buChar char="§"/>
            </a:pPr>
            <a:r>
              <a:rPr lang="pt-BR" sz="1200" dirty="0">
                <a:latin typeface="Calibri" panose="020F0502020204030204" pitchFamily="34" charset="0"/>
                <a:cs typeface="Calibri" panose="020F0502020204030204" pitchFamily="34" charset="0"/>
              </a:rPr>
              <a:t>S3</a:t>
            </a:r>
          </a:p>
          <a:p>
            <a:pPr marL="385763">
              <a:lnSpc>
                <a:spcPct val="150000"/>
              </a:lnSpc>
              <a:buFont typeface="Wingdings" pitchFamily="2" charset="2"/>
              <a:buChar char="§"/>
            </a:pPr>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10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3"/>
          <p:cNvSpPr txBox="1">
            <a:spLocks noGrp="1"/>
          </p:cNvSpPr>
          <p:nvPr>
            <p:ph type="body" idx="1"/>
          </p:nvPr>
        </p:nvSpPr>
        <p:spPr>
          <a:xfrm>
            <a:off x="270350" y="1711412"/>
            <a:ext cx="6202011" cy="2753087"/>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Serviços e não servidores</a:t>
            </a:r>
            <a:endParaRPr sz="2000" dirty="0"/>
          </a:p>
          <a:p>
            <a:pPr marL="642937" lvl="1" indent="-342900">
              <a:lnSpc>
                <a:spcPct val="90000"/>
              </a:lnSpc>
              <a:spcBef>
                <a:spcPts val="0"/>
              </a:spcBef>
              <a:buSzPts val="2400"/>
              <a:buFont typeface="Arial" panose="020B0604020202020204" pitchFamily="34" charset="0"/>
              <a:buChar char="•"/>
            </a:pPr>
            <a:r>
              <a:rPr lang="pt-BR" sz="2000" dirty="0"/>
              <a:t>Serviços gerenciados</a:t>
            </a:r>
            <a:endParaRPr sz="2000" dirty="0"/>
          </a:p>
          <a:p>
            <a:pPr marL="642937" lvl="1" indent="-342900">
              <a:lnSpc>
                <a:spcPct val="90000"/>
              </a:lnSpc>
              <a:spcBef>
                <a:spcPts val="0"/>
              </a:spcBef>
              <a:buSzPts val="2400"/>
              <a:buFont typeface="Arial" panose="020B0604020202020204" pitchFamily="34" charset="0"/>
              <a:buChar char="•"/>
            </a:pPr>
            <a:r>
              <a:rPr lang="pt-BR" sz="2000" dirty="0"/>
              <a:t>Arquiteturas </a:t>
            </a:r>
            <a:r>
              <a:rPr lang="pt-BR" sz="2000" i="1" dirty="0" err="1"/>
              <a:t>serverless</a:t>
            </a:r>
            <a:endParaRPr sz="2000" i="1" dirty="0"/>
          </a:p>
          <a:p>
            <a:pPr marL="642937" lvl="1" indent="-342900">
              <a:lnSpc>
                <a:spcPct val="90000"/>
              </a:lnSpc>
              <a:spcBef>
                <a:spcPts val="0"/>
              </a:spcBef>
              <a:buSzPts val="2400"/>
              <a:buFont typeface="Arial" panose="020B0604020202020204" pitchFamily="34" charset="0"/>
              <a:buChar char="•"/>
            </a:pPr>
            <a:r>
              <a:rPr lang="pt-BR" sz="2000" dirty="0"/>
              <a:t>Redução de </a:t>
            </a:r>
            <a:r>
              <a:rPr lang="pt-BR" sz="2000" i="1" dirty="0"/>
              <a:t>time-</a:t>
            </a:r>
            <a:r>
              <a:rPr lang="pt-BR" sz="2000" i="1" dirty="0" err="1"/>
              <a:t>to</a:t>
            </a:r>
            <a:r>
              <a:rPr lang="pt-BR" sz="2000" i="1" dirty="0"/>
              <a:t>-</a:t>
            </a:r>
            <a:r>
              <a:rPr lang="pt-BR" sz="2000" i="1" dirty="0" err="1"/>
              <a:t>market</a:t>
            </a:r>
            <a:r>
              <a:rPr lang="pt-BR" sz="2000" dirty="0"/>
              <a:t> e ganhos operacionais</a:t>
            </a:r>
            <a:endParaRPr sz="2000" dirty="0"/>
          </a:p>
          <a:p>
            <a:pPr marL="642937" lvl="1" indent="-342900">
              <a:lnSpc>
                <a:spcPct val="90000"/>
              </a:lnSpc>
              <a:spcBef>
                <a:spcPts val="0"/>
              </a:spcBef>
              <a:buSzPts val="2400"/>
              <a:buFont typeface="Arial" panose="020B0604020202020204" pitchFamily="34" charset="0"/>
              <a:buChar char="•"/>
            </a:pPr>
            <a:r>
              <a:rPr lang="pt-BR" sz="2000" dirty="0"/>
              <a:t>Benefícios com o ganho de escala/funcionalidades da nuvem</a:t>
            </a:r>
            <a:endParaRPr sz="2000" dirty="0"/>
          </a:p>
          <a:p>
            <a:pPr marL="514350" lvl="1" indent="-128588">
              <a:lnSpc>
                <a:spcPct val="90000"/>
              </a:lnSpc>
              <a:spcBef>
                <a:spcPts val="0"/>
              </a:spcBef>
              <a:buSzPts val="2400"/>
              <a:buNone/>
            </a:pPr>
            <a:endParaRPr dirty="0"/>
          </a:p>
        </p:txBody>
      </p:sp>
      <p:sp>
        <p:nvSpPr>
          <p:cNvPr id="632" name="Google Shape;632;p23"/>
          <p:cNvSpPr txBox="1">
            <a:spLocks noGrp="1"/>
          </p:cNvSpPr>
          <p:nvPr>
            <p:ph type="title"/>
          </p:nvPr>
        </p:nvSpPr>
        <p:spPr>
          <a:xfrm>
            <a:off x="2073729" y="866933"/>
            <a:ext cx="4569936"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1404425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d7b935984f_0_1905"/>
          <p:cNvSpPr txBox="1">
            <a:spLocks noGrp="1"/>
          </p:cNvSpPr>
          <p:nvPr>
            <p:ph type="body" idx="1"/>
          </p:nvPr>
        </p:nvSpPr>
        <p:spPr>
          <a:xfrm>
            <a:off x="506899" y="1679607"/>
            <a:ext cx="5844202" cy="2753087"/>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Bancos de dados de propósito específico</a:t>
            </a:r>
            <a:endParaRPr dirty="0"/>
          </a:p>
          <a:p>
            <a:pPr marL="642937" lvl="1" indent="-342900">
              <a:lnSpc>
                <a:spcPct val="90000"/>
              </a:lnSpc>
              <a:spcBef>
                <a:spcPts val="0"/>
              </a:spcBef>
              <a:buSzPts val="2400"/>
              <a:buFont typeface="Arial" panose="020B0604020202020204" pitchFamily="34" charset="0"/>
              <a:buChar char="•"/>
            </a:pPr>
            <a:r>
              <a:rPr lang="pt-BR" dirty="0"/>
              <a:t>Múltiplos bancos de dados em uma solução</a:t>
            </a:r>
            <a:endParaRPr dirty="0"/>
          </a:p>
          <a:p>
            <a:pPr marL="642937" lvl="1" indent="-342900">
              <a:lnSpc>
                <a:spcPct val="90000"/>
              </a:lnSpc>
              <a:spcBef>
                <a:spcPts val="0"/>
              </a:spcBef>
              <a:buSzPts val="2400"/>
              <a:buFont typeface="Arial" panose="020B0604020202020204" pitchFamily="34" charset="0"/>
              <a:buChar char="•"/>
            </a:pPr>
            <a:r>
              <a:rPr lang="pt-BR" dirty="0"/>
              <a:t>Relacional, chave-valor, documentos, memória, grafo, série temporal etc.</a:t>
            </a:r>
            <a:endParaRPr dirty="0"/>
          </a:p>
        </p:txBody>
      </p:sp>
      <p:sp>
        <p:nvSpPr>
          <p:cNvPr id="638" name="Google Shape;638;gd7b935984f_0_1905"/>
          <p:cNvSpPr txBox="1">
            <a:spLocks noGrp="1"/>
          </p:cNvSpPr>
          <p:nvPr>
            <p:ph type="title"/>
          </p:nvPr>
        </p:nvSpPr>
        <p:spPr>
          <a:xfrm>
            <a:off x="2073729" y="866933"/>
            <a:ext cx="4569936"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5876259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8" name="Título 1">
            <a:extLst>
              <a:ext uri="{FF2B5EF4-FFF2-40B4-BE49-F238E27FC236}">
                <a16:creationId xmlns:a16="http://schemas.microsoft.com/office/drawing/2014/main" id="{CF9741AB-6E41-17B3-D7EE-F34F30684C8A}"/>
              </a:ext>
            </a:extLst>
          </p:cNvPr>
          <p:cNvSpPr txBox="1">
            <a:spLocks/>
          </p:cNvSpPr>
          <p:nvPr/>
        </p:nvSpPr>
        <p:spPr>
          <a:xfrm>
            <a:off x="2008831" y="814469"/>
            <a:ext cx="4678471" cy="600045"/>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75" dirty="0">
                <a:latin typeface="Calibri" panose="020F0502020204030204" pitchFamily="34" charset="0"/>
                <a:cs typeface="Calibri" panose="020F0502020204030204" pitchFamily="34" charset="0"/>
              </a:rPr>
              <a:t>O que é melhor para meu negócio?</a:t>
            </a:r>
          </a:p>
        </p:txBody>
      </p:sp>
      <p:sp>
        <p:nvSpPr>
          <p:cNvPr id="9" name="Rectangle 8">
            <a:extLst>
              <a:ext uri="{FF2B5EF4-FFF2-40B4-BE49-F238E27FC236}">
                <a16:creationId xmlns:a16="http://schemas.microsoft.com/office/drawing/2014/main" id="{A8EC249A-2E9E-E343-6344-42E0C6CB959D}"/>
              </a:ext>
            </a:extLst>
          </p:cNvPr>
          <p:cNvSpPr/>
          <p:nvPr/>
        </p:nvSpPr>
        <p:spPr>
          <a:xfrm>
            <a:off x="190239"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OTIMIZAÇÃO</a:t>
            </a:r>
          </a:p>
        </p:txBody>
      </p:sp>
      <p:sp>
        <p:nvSpPr>
          <p:cNvPr id="10" name="Rectangle 9">
            <a:extLst>
              <a:ext uri="{FF2B5EF4-FFF2-40B4-BE49-F238E27FC236}">
                <a16:creationId xmlns:a16="http://schemas.microsoft.com/office/drawing/2014/main" id="{5B1D5A1E-C232-8E0B-A976-DD8FA16581CD}"/>
              </a:ext>
            </a:extLst>
          </p:cNvPr>
          <p:cNvSpPr/>
          <p:nvPr/>
        </p:nvSpPr>
        <p:spPr>
          <a:xfrm>
            <a:off x="3457184"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MODERNIZAÇÃO</a:t>
            </a:r>
          </a:p>
          <a:p>
            <a:pPr algn="ctr"/>
            <a:endParaRPr lang="en-BR" sz="2025" b="1" dirty="0">
              <a:solidFill>
                <a:schemeClr val="tx1"/>
              </a:solidFill>
            </a:endParaRPr>
          </a:p>
        </p:txBody>
      </p:sp>
      <p:sp>
        <p:nvSpPr>
          <p:cNvPr id="11" name="TextBox 10">
            <a:extLst>
              <a:ext uri="{FF2B5EF4-FFF2-40B4-BE49-F238E27FC236}">
                <a16:creationId xmlns:a16="http://schemas.microsoft.com/office/drawing/2014/main" id="{FA12C0BF-EE8D-7EBC-0EF7-13035B822832}"/>
              </a:ext>
            </a:extLst>
          </p:cNvPr>
          <p:cNvSpPr txBox="1"/>
          <p:nvPr/>
        </p:nvSpPr>
        <p:spPr>
          <a:xfrm>
            <a:off x="469606" y="2265873"/>
            <a:ext cx="2448491" cy="1788951"/>
          </a:xfrm>
          <a:prstGeom prst="rect">
            <a:avLst/>
          </a:prstGeom>
          <a:noFill/>
        </p:spPr>
        <p:txBody>
          <a:bodyPr wrap="none" rtlCol="0">
            <a:spAutoFit/>
          </a:bodyPr>
          <a:lstStyle/>
          <a:p>
            <a:pPr marL="160734" indent="-160734">
              <a:buFont typeface="Arial" panose="020B0604020202020204" pitchFamily="34" charset="0"/>
              <a:buChar char="•"/>
            </a:pPr>
            <a:r>
              <a:rPr lang="en-BR" sz="1575" dirty="0"/>
              <a:t>Beneficios IaaS</a:t>
            </a:r>
          </a:p>
          <a:p>
            <a:pPr marL="160734" indent="-160734">
              <a:buFont typeface="Arial" panose="020B0604020202020204" pitchFamily="34" charset="0"/>
              <a:buChar char="•"/>
            </a:pPr>
            <a:r>
              <a:rPr lang="en-BR" sz="1575" dirty="0"/>
              <a:t>Uso de PaaS</a:t>
            </a:r>
          </a:p>
          <a:p>
            <a:pPr marL="160734" indent="-160734">
              <a:buFont typeface="Arial" panose="020B0604020202020204" pitchFamily="34" charset="0"/>
              <a:buChar char="•"/>
            </a:pPr>
            <a:r>
              <a:rPr lang="en-BR" sz="1575" dirty="0"/>
              <a:t>Storages Otimizados</a:t>
            </a:r>
          </a:p>
          <a:p>
            <a:pPr marL="160734" indent="-160734">
              <a:buFont typeface="Arial" panose="020B0604020202020204" pitchFamily="34" charset="0"/>
              <a:buChar char="•"/>
            </a:pPr>
            <a:r>
              <a:rPr lang="en-BR" sz="1575" dirty="0"/>
              <a:t>Right Sizing</a:t>
            </a:r>
          </a:p>
          <a:p>
            <a:pPr marL="160734" indent="-160734">
              <a:buFont typeface="Arial" panose="020B0604020202020204" pitchFamily="34" charset="0"/>
              <a:buChar char="•"/>
            </a:pPr>
            <a:r>
              <a:rPr lang="en-BR" sz="1575" dirty="0"/>
              <a:t>Monitoração Nativa</a:t>
            </a:r>
          </a:p>
          <a:p>
            <a:pPr marL="160734" indent="-160734">
              <a:buFont typeface="Arial" panose="020B0604020202020204" pitchFamily="34" charset="0"/>
              <a:buChar char="•"/>
            </a:pPr>
            <a:r>
              <a:rPr lang="en-BR" sz="1575" dirty="0"/>
              <a:t>Reservas ou Savings Plans</a:t>
            </a:r>
          </a:p>
          <a:p>
            <a:pPr marL="160734" indent="-160734">
              <a:buFont typeface="Arial" panose="020B0604020202020204" pitchFamily="34" charset="0"/>
              <a:buChar char="•"/>
            </a:pPr>
            <a:r>
              <a:rPr lang="en-BR" sz="1575" dirty="0"/>
              <a:t>Estratégia MultiAZ</a:t>
            </a:r>
          </a:p>
        </p:txBody>
      </p:sp>
      <p:sp>
        <p:nvSpPr>
          <p:cNvPr id="12" name="TextBox 11">
            <a:extLst>
              <a:ext uri="{FF2B5EF4-FFF2-40B4-BE49-F238E27FC236}">
                <a16:creationId xmlns:a16="http://schemas.microsoft.com/office/drawing/2014/main" id="{00A4E02A-76A3-77B8-3228-58CACCC08D04}"/>
              </a:ext>
            </a:extLst>
          </p:cNvPr>
          <p:cNvSpPr txBox="1"/>
          <p:nvPr/>
        </p:nvSpPr>
        <p:spPr>
          <a:xfrm>
            <a:off x="3699723" y="2278204"/>
            <a:ext cx="2696892" cy="1546577"/>
          </a:xfrm>
          <a:prstGeom prst="rect">
            <a:avLst/>
          </a:prstGeom>
          <a:noFill/>
        </p:spPr>
        <p:txBody>
          <a:bodyPr wrap="none" rtlCol="0">
            <a:spAutoFit/>
          </a:bodyPr>
          <a:lstStyle/>
          <a:p>
            <a:pPr marL="160734" indent="-160734">
              <a:buFont typeface="Arial" panose="020B0604020202020204" pitchFamily="34" charset="0"/>
              <a:buChar char="•"/>
            </a:pPr>
            <a:r>
              <a:rPr lang="en-BR" sz="1575" dirty="0"/>
              <a:t>Reescrever [parte do] código</a:t>
            </a:r>
          </a:p>
          <a:p>
            <a:pPr marL="160734" indent="-160734">
              <a:buFont typeface="Arial" panose="020B0604020202020204" pitchFamily="34" charset="0"/>
              <a:buChar char="•"/>
            </a:pPr>
            <a:r>
              <a:rPr lang="en-BR" sz="1575" dirty="0"/>
              <a:t>Uso de serviços abtraídos</a:t>
            </a:r>
          </a:p>
          <a:p>
            <a:pPr marL="160734" indent="-160734">
              <a:buFont typeface="Arial" panose="020B0604020202020204" pitchFamily="34" charset="0"/>
              <a:buChar char="•"/>
            </a:pPr>
            <a:r>
              <a:rPr lang="en-BR" sz="1575" dirty="0"/>
              <a:t>Serverless ou Container</a:t>
            </a:r>
          </a:p>
          <a:p>
            <a:pPr marL="160734" indent="-160734">
              <a:buFont typeface="Arial" panose="020B0604020202020204" pitchFamily="34" charset="0"/>
              <a:buChar char="•"/>
            </a:pPr>
            <a:r>
              <a:rPr lang="en-BR" sz="1575" dirty="0"/>
              <a:t>Desacoplamento</a:t>
            </a:r>
          </a:p>
          <a:p>
            <a:pPr marL="160734" indent="-160734">
              <a:buFont typeface="Arial" panose="020B0604020202020204" pitchFamily="34" charset="0"/>
              <a:buChar char="•"/>
            </a:pPr>
            <a:r>
              <a:rPr lang="en-BR" sz="1575" dirty="0"/>
              <a:t>Monolito &gt; Microserviço</a:t>
            </a:r>
          </a:p>
          <a:p>
            <a:pPr marL="160734" indent="-160734">
              <a:buFont typeface="Arial" panose="020B0604020202020204" pitchFamily="34" charset="0"/>
              <a:buChar char="•"/>
            </a:pPr>
            <a:r>
              <a:rPr lang="en-BR" sz="1575" dirty="0"/>
              <a:t>Uso de Spot</a:t>
            </a:r>
          </a:p>
        </p:txBody>
      </p:sp>
    </p:spTree>
    <p:extLst>
      <p:ext uri="{BB962C8B-B14F-4D97-AF65-F5344CB8AC3E}">
        <p14:creationId xmlns:p14="http://schemas.microsoft.com/office/powerpoint/2010/main" val="361813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283271" cy="473206"/>
          </a:xfrm>
          <a:prstGeom prst="rect">
            <a:avLst/>
          </a:prstGeom>
          <a:noFill/>
        </p:spPr>
        <p:txBody>
          <a:bodyPr wrap="none" rtlCol="0">
            <a:spAutoFit/>
          </a:bodyPr>
          <a:lstStyle/>
          <a:p>
            <a:r>
              <a:rPr lang="pt-BR" sz="2475" dirty="0">
                <a:latin typeface="Montserrat Medium" panose="00000600000000000000" pitchFamily="50" charset="0"/>
              </a:rPr>
              <a:t>Principais </a:t>
            </a:r>
            <a:r>
              <a:rPr lang="pt-BR" sz="2475" dirty="0" err="1">
                <a:latin typeface="Montserrat Medium" panose="00000600000000000000" pitchFamily="50" charset="0"/>
              </a:rPr>
              <a:t>Vendors</a:t>
            </a:r>
            <a:r>
              <a:rPr lang="pt-BR" sz="2475" dirty="0">
                <a:latin typeface="Montserrat Medium" panose="00000600000000000000" pitchFamily="50" charset="0"/>
              </a:rPr>
              <a:t> </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7" name="Picture 4" descr="Monitoramento de nuvem | Ferramenta de monitoramento multinuvem: Site24x7">
            <a:extLst>
              <a:ext uri="{FF2B5EF4-FFF2-40B4-BE49-F238E27FC236}">
                <a16:creationId xmlns:a16="http://schemas.microsoft.com/office/drawing/2014/main" id="{2B009070-5736-5A8E-DFDD-BEB24F3DB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685" y="1664082"/>
            <a:ext cx="4020766" cy="2520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6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283336" y="245677"/>
            <a:ext cx="2411238" cy="473206"/>
          </a:xfrm>
          <a:prstGeom prst="rect">
            <a:avLst/>
          </a:prstGeom>
          <a:noFill/>
        </p:spPr>
        <p:txBody>
          <a:bodyPr wrap="none" rtlCol="0">
            <a:spAutoFit/>
          </a:bodyPr>
          <a:lstStyle/>
          <a:p>
            <a:r>
              <a:rPr lang="pt-BR" sz="2475" dirty="0">
                <a:latin typeface="Montserrat Medium" panose="00000600000000000000" pitchFamily="50" charset="0"/>
              </a:rPr>
              <a:t>Comparações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graphicFrame>
        <p:nvGraphicFramePr>
          <p:cNvPr id="10" name="Content Placeholder 2">
            <a:extLst>
              <a:ext uri="{FF2B5EF4-FFF2-40B4-BE49-F238E27FC236}">
                <a16:creationId xmlns:a16="http://schemas.microsoft.com/office/drawing/2014/main" id="{3142CCF9-889D-BBB3-5697-1BCFC104D715}"/>
              </a:ext>
            </a:extLst>
          </p:cNvPr>
          <p:cNvGraphicFramePr>
            <a:graphicFrameLocks/>
          </p:cNvGraphicFramePr>
          <p:nvPr>
            <p:extLst>
              <p:ext uri="{D42A27DB-BD31-4B8C-83A1-F6EECF244321}">
                <p14:modId xmlns:p14="http://schemas.microsoft.com/office/powerpoint/2010/main" val="1647546895"/>
              </p:ext>
            </p:extLst>
          </p:nvPr>
        </p:nvGraphicFramePr>
        <p:xfrm>
          <a:off x="192505" y="1201737"/>
          <a:ext cx="6322595" cy="37312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393412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283336" y="245677"/>
            <a:ext cx="2411238" cy="473206"/>
          </a:xfrm>
          <a:prstGeom prst="rect">
            <a:avLst/>
          </a:prstGeom>
          <a:noFill/>
        </p:spPr>
        <p:txBody>
          <a:bodyPr wrap="none" rtlCol="0">
            <a:spAutoFit/>
          </a:bodyPr>
          <a:lstStyle/>
          <a:p>
            <a:r>
              <a:rPr lang="pt-BR" sz="2475" dirty="0">
                <a:latin typeface="Montserrat Medium" panose="00000600000000000000" pitchFamily="50" charset="0"/>
              </a:rPr>
              <a:t>Comparações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1DC6E62C-86C2-E319-80D3-FF8760DA7B1A}"/>
              </a:ext>
            </a:extLst>
          </p:cNvPr>
          <p:cNvPicPr>
            <a:picLocks noChangeAspect="1"/>
          </p:cNvPicPr>
          <p:nvPr/>
        </p:nvPicPr>
        <p:blipFill>
          <a:blip r:embed="rId4"/>
          <a:stretch>
            <a:fillRect/>
          </a:stretch>
        </p:blipFill>
        <p:spPr>
          <a:xfrm>
            <a:off x="1208292" y="683725"/>
            <a:ext cx="4709837" cy="4168240"/>
          </a:xfrm>
          <a:prstGeom prst="rect">
            <a:avLst/>
          </a:prstGeom>
        </p:spPr>
      </p:pic>
    </p:spTree>
    <p:extLst>
      <p:ext uri="{BB962C8B-B14F-4D97-AF65-F5344CB8AC3E}">
        <p14:creationId xmlns:p14="http://schemas.microsoft.com/office/powerpoint/2010/main" val="30503003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722494" cy="473206"/>
          </a:xfrm>
          <a:prstGeom prst="rect">
            <a:avLst/>
          </a:prstGeom>
          <a:noFill/>
        </p:spPr>
        <p:txBody>
          <a:bodyPr wrap="none" rtlCol="0">
            <a:spAutoFit/>
          </a:bodyPr>
          <a:lstStyle/>
          <a:p>
            <a:r>
              <a:rPr lang="pt-BR" sz="2475" dirty="0">
                <a:latin typeface="Montserrat Medium" panose="00000600000000000000" pitchFamily="50" charset="0"/>
              </a:rPr>
              <a:t>Cuidado ao Comparar</a:t>
            </a: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3" name="Picture 2">
            <a:extLst>
              <a:ext uri="{FF2B5EF4-FFF2-40B4-BE49-F238E27FC236}">
                <a16:creationId xmlns:a16="http://schemas.microsoft.com/office/drawing/2014/main" id="{BAE60C97-9EAA-62A9-F3FA-F67A95B14339}"/>
              </a:ext>
            </a:extLst>
          </p:cNvPr>
          <p:cNvPicPr>
            <a:picLocks noChangeAspect="1"/>
          </p:cNvPicPr>
          <p:nvPr/>
        </p:nvPicPr>
        <p:blipFill>
          <a:blip r:embed="rId4"/>
          <a:stretch>
            <a:fillRect/>
          </a:stretch>
        </p:blipFill>
        <p:spPr>
          <a:xfrm>
            <a:off x="768252" y="1355243"/>
            <a:ext cx="5357108" cy="1568867"/>
          </a:xfrm>
          <a:prstGeom prst="rect">
            <a:avLst/>
          </a:prstGeom>
        </p:spPr>
      </p:pic>
      <p:pic>
        <p:nvPicPr>
          <p:cNvPr id="2050" name="Picture 2" descr="Key concepts and definitions for burstable performance instances - Amazon  Elastic Compute Cloud">
            <a:extLst>
              <a:ext uri="{FF2B5EF4-FFF2-40B4-BE49-F238E27FC236}">
                <a16:creationId xmlns:a16="http://schemas.microsoft.com/office/drawing/2014/main" id="{62BED014-F7AA-2C09-965D-65FF8E146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731" y="3015574"/>
            <a:ext cx="3339623" cy="180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82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Azure</a:t>
            </a:r>
            <a:endParaRPr sz="1800" dirty="0"/>
          </a:p>
        </p:txBody>
      </p:sp>
      <p:sp>
        <p:nvSpPr>
          <p:cNvPr id="122" name="Google Shape;122;p11"/>
          <p:cNvSpPr txBox="1">
            <a:spLocks noGrp="1"/>
          </p:cNvSpPr>
          <p:nvPr>
            <p:ph type="body" idx="1"/>
          </p:nvPr>
        </p:nvSpPr>
        <p:spPr>
          <a:xfrm>
            <a:off x="1082736" y="1541303"/>
            <a:ext cx="4692527" cy="2876344"/>
          </a:xfrm>
          <a:prstGeom prst="rect">
            <a:avLst/>
          </a:prstGeom>
          <a:noFill/>
          <a:ln>
            <a:noFill/>
          </a:ln>
        </p:spPr>
        <p:txBody>
          <a:bodyPr spcFirstLastPara="1" vert="horz" wrap="square" lIns="51427" tIns="25706" rIns="51427" bIns="25706" rtlCol="0" anchor="t" anchorCtr="0">
            <a:normAutofit lnSpcReduction="10000"/>
          </a:bodyPr>
          <a:lstStyle/>
          <a:p>
            <a:pPr marL="0" indent="0">
              <a:buNone/>
            </a:pPr>
            <a:r>
              <a:rPr lang="en-US" dirty="0"/>
              <a:t>Simply put, cloud computing is the delivery of computing services—including servers, storage, databases, networking, software, analytics, and intelligence—over the Internet (“the cloud”) to offer faster innovation, flexible resources, and economies of scale.</a:t>
            </a:r>
          </a:p>
          <a:p>
            <a:pPr marL="0" indent="0">
              <a:buNone/>
            </a:pPr>
            <a:endParaRPr lang="en-US" dirty="0"/>
          </a:p>
        </p:txBody>
      </p:sp>
    </p:spTree>
    <p:extLst>
      <p:ext uri="{BB962C8B-B14F-4D97-AF65-F5344CB8AC3E}">
        <p14:creationId xmlns:p14="http://schemas.microsoft.com/office/powerpoint/2010/main" val="398073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221027" cy="473206"/>
          </a:xfrm>
          <a:prstGeom prst="rect">
            <a:avLst/>
          </a:prstGeom>
          <a:noFill/>
        </p:spPr>
        <p:txBody>
          <a:bodyPr wrap="none" rtlCol="0">
            <a:spAutoFit/>
          </a:bodyPr>
          <a:lstStyle/>
          <a:p>
            <a:r>
              <a:rPr lang="pt-BR" sz="2475" dirty="0">
                <a:latin typeface="Montserrat Medium" panose="00000600000000000000" pitchFamily="50" charset="0"/>
              </a:rPr>
              <a:t>O Paradigma do ‘</a:t>
            </a:r>
            <a:r>
              <a:rPr lang="pt-BR" sz="2475" dirty="0" err="1">
                <a:latin typeface="Montserrat Medium" panose="00000600000000000000" pitchFamily="50" charset="0"/>
              </a:rPr>
              <a:t>Lock</a:t>
            </a:r>
            <a:r>
              <a:rPr lang="pt-BR" sz="2475" dirty="0">
                <a:latin typeface="Montserrat Medium" panose="00000600000000000000" pitchFamily="50" charset="0"/>
              </a:rPr>
              <a:t> In’</a:t>
            </a: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3" name="Google Shape;637;gd7b935984f_0_1905">
            <a:extLst>
              <a:ext uri="{FF2B5EF4-FFF2-40B4-BE49-F238E27FC236}">
                <a16:creationId xmlns:a16="http://schemas.microsoft.com/office/drawing/2014/main" id="{A191CA0D-3CB7-2E2A-937F-B480A0D80F44}"/>
              </a:ext>
            </a:extLst>
          </p:cNvPr>
          <p:cNvSpPr txBox="1">
            <a:spLocks/>
          </p:cNvSpPr>
          <p:nvPr/>
        </p:nvSpPr>
        <p:spPr>
          <a:xfrm>
            <a:off x="1013798" y="1679608"/>
            <a:ext cx="5844202" cy="2753087"/>
          </a:xfrm>
          <a:prstGeom prst="rect">
            <a:avLst/>
          </a:prstGeom>
          <a:noFill/>
          <a:ln>
            <a:noFill/>
          </a:ln>
        </p:spPr>
        <p:txBody>
          <a:bodyPr spcFirstLastPara="1" vert="horz" wrap="square" lIns="51427" tIns="25706" rIns="51427" bIns="25706" rtlCol="0" anchor="t" anchorCtr="0">
            <a:normAutofit/>
          </a:bodyPr>
          <a:lstStyle>
            <a:lvl1pPr marL="0" indent="0" algn="ctr" defTabSz="342715"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715" indent="0" algn="ctr" defTabSz="342715"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434" indent="0" algn="ctr" defTabSz="342715"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150"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0868"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3584"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6301"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7pPr>
            <a:lvl8pPr marL="2399019"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1736" indent="0" algn="ctr" defTabSz="342715"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marL="514350" lvl="1" indent="-128588">
              <a:lnSpc>
                <a:spcPct val="90000"/>
              </a:lnSpc>
              <a:spcBef>
                <a:spcPts val="0"/>
              </a:spcBef>
              <a:buSzPts val="2400"/>
            </a:pPr>
            <a:endParaRPr lang="en-US" dirty="0"/>
          </a:p>
          <a:p>
            <a:pPr marL="257175" indent="-228600" algn="l">
              <a:lnSpc>
                <a:spcPct val="90000"/>
              </a:lnSpc>
              <a:spcBef>
                <a:spcPts val="0"/>
              </a:spcBef>
              <a:buSzPts val="2800"/>
              <a:buFont typeface="Arial"/>
              <a:buChar char="▪"/>
            </a:pPr>
            <a:r>
              <a:rPr lang="en-US" dirty="0">
                <a:solidFill>
                  <a:schemeClr val="tx1"/>
                </a:solidFill>
              </a:rPr>
              <a:t>Vendor/</a:t>
            </a:r>
            <a:r>
              <a:rPr lang="en-US" dirty="0" err="1">
                <a:solidFill>
                  <a:schemeClr val="tx1"/>
                </a:solidFill>
              </a:rPr>
              <a:t>Nuvem</a:t>
            </a:r>
            <a:endParaRPr lang="en-US" dirty="0">
              <a:solidFill>
                <a:schemeClr val="tx1"/>
              </a:solidFill>
            </a:endParaRPr>
          </a:p>
          <a:p>
            <a:pPr marL="257175" indent="-228600" algn="l">
              <a:lnSpc>
                <a:spcPct val="90000"/>
              </a:lnSpc>
              <a:spcBef>
                <a:spcPts val="0"/>
              </a:spcBef>
              <a:buSzPts val="2800"/>
              <a:buFont typeface="Arial"/>
              <a:buChar char="▪"/>
            </a:pPr>
            <a:r>
              <a:rPr lang="en-US" dirty="0">
                <a:solidFill>
                  <a:schemeClr val="tx1"/>
                </a:solidFill>
              </a:rPr>
              <a:t>Serverless</a:t>
            </a:r>
          </a:p>
          <a:p>
            <a:pPr marL="257175" indent="-228600" algn="l">
              <a:lnSpc>
                <a:spcPct val="90000"/>
              </a:lnSpc>
              <a:spcBef>
                <a:spcPts val="0"/>
              </a:spcBef>
              <a:buSzPts val="2800"/>
              <a:buFont typeface="Arial"/>
              <a:buChar char="▪"/>
            </a:pPr>
            <a:r>
              <a:rPr lang="en-US" dirty="0">
                <a:solidFill>
                  <a:schemeClr val="tx1"/>
                </a:solidFill>
              </a:rPr>
              <a:t>Software</a:t>
            </a:r>
          </a:p>
          <a:p>
            <a:pPr marL="257175" indent="-228600" algn="l">
              <a:lnSpc>
                <a:spcPct val="90000"/>
              </a:lnSpc>
              <a:spcBef>
                <a:spcPts val="0"/>
              </a:spcBef>
              <a:buSzPts val="2800"/>
              <a:buFont typeface="Arial"/>
              <a:buChar char="▪"/>
            </a:pPr>
            <a:r>
              <a:rPr lang="en-US" dirty="0" err="1">
                <a:solidFill>
                  <a:schemeClr val="tx1"/>
                </a:solidFill>
              </a:rPr>
              <a:t>Reservas</a:t>
            </a:r>
            <a:endParaRPr lang="en-US" dirty="0">
              <a:solidFill>
                <a:schemeClr val="tx1"/>
              </a:solidFill>
            </a:endParaRPr>
          </a:p>
          <a:p>
            <a:pPr marL="257175" indent="-228600" algn="l">
              <a:lnSpc>
                <a:spcPct val="90000"/>
              </a:lnSpc>
              <a:spcBef>
                <a:spcPts val="0"/>
              </a:spcBef>
              <a:buSzPts val="2800"/>
              <a:buFont typeface="Arial"/>
              <a:buChar char="▪"/>
            </a:pPr>
            <a:r>
              <a:rPr lang="en-US" dirty="0">
                <a:solidFill>
                  <a:schemeClr val="tx1"/>
                </a:solidFill>
              </a:rPr>
              <a:t>Cloud Native</a:t>
            </a:r>
          </a:p>
        </p:txBody>
      </p:sp>
    </p:spTree>
    <p:extLst>
      <p:ext uri="{BB962C8B-B14F-4D97-AF65-F5344CB8AC3E}">
        <p14:creationId xmlns:p14="http://schemas.microsoft.com/office/powerpoint/2010/main" val="4212158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107644" y="705754"/>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2800" dirty="0" err="1"/>
              <a:t>Azure</a:t>
            </a:r>
            <a:endParaRPr sz="2800" dirty="0"/>
          </a:p>
        </p:txBody>
      </p:sp>
      <p:sp>
        <p:nvSpPr>
          <p:cNvPr id="122" name="Google Shape;122;p11"/>
          <p:cNvSpPr txBox="1">
            <a:spLocks noGrp="1"/>
          </p:cNvSpPr>
          <p:nvPr>
            <p:ph type="body" idx="1"/>
          </p:nvPr>
        </p:nvSpPr>
        <p:spPr>
          <a:xfrm>
            <a:off x="756792" y="1300689"/>
            <a:ext cx="5781572" cy="2876344"/>
          </a:xfrm>
          <a:prstGeom prst="rect">
            <a:avLst/>
          </a:prstGeom>
          <a:noFill/>
          <a:ln>
            <a:noFill/>
          </a:ln>
        </p:spPr>
        <p:txBody>
          <a:bodyPr spcFirstLastPara="1" vert="horz" wrap="square" lIns="51427" tIns="25706" rIns="51427" bIns="25706" rtlCol="0" anchor="t" anchorCtr="0">
            <a:normAutofit fontScale="92500" lnSpcReduction="20000"/>
          </a:bodyPr>
          <a:lstStyle/>
          <a:p>
            <a:pPr marL="0" indent="0">
              <a:buNone/>
            </a:pPr>
            <a:r>
              <a:rPr lang="en-US" dirty="0" err="1"/>
              <a:t>Apresentado</a:t>
            </a:r>
            <a:r>
              <a:rPr lang="en-US" dirty="0"/>
              <a:t> </a:t>
            </a:r>
            <a:r>
              <a:rPr lang="en-US" dirty="0" err="1"/>
              <a:t>em</a:t>
            </a:r>
            <a:r>
              <a:rPr lang="en-US" dirty="0"/>
              <a:t> 2008, o Windows Azure </a:t>
            </a:r>
            <a:r>
              <a:rPr lang="en-US" dirty="0" err="1"/>
              <a:t>foi</a:t>
            </a:r>
            <a:r>
              <a:rPr lang="en-US" dirty="0"/>
              <a:t> </a:t>
            </a:r>
            <a:r>
              <a:rPr lang="en-US" dirty="0" err="1"/>
              <a:t>lançado</a:t>
            </a:r>
            <a:r>
              <a:rPr lang="en-US" dirty="0"/>
              <a:t> </a:t>
            </a:r>
            <a:r>
              <a:rPr lang="en-US" dirty="0" err="1"/>
              <a:t>em</a:t>
            </a:r>
            <a:r>
              <a:rPr lang="en-US" dirty="0"/>
              <a:t> 2010 e </a:t>
            </a:r>
            <a:r>
              <a:rPr lang="en-US" dirty="0" err="1"/>
              <a:t>renomeado</a:t>
            </a:r>
            <a:r>
              <a:rPr lang="en-US" dirty="0"/>
              <a:t> para Microsoft Azure </a:t>
            </a:r>
            <a:r>
              <a:rPr lang="en-US" dirty="0" err="1"/>
              <a:t>em</a:t>
            </a:r>
            <a:r>
              <a:rPr lang="en-US" dirty="0"/>
              <a:t> 2014.</a:t>
            </a:r>
          </a:p>
          <a:p>
            <a:pPr marL="0" indent="0">
              <a:buNone/>
            </a:pPr>
            <a:r>
              <a:rPr lang="en-US" dirty="0" err="1"/>
              <a:t>Hoje</a:t>
            </a:r>
            <a:r>
              <a:rPr lang="en-US" dirty="0"/>
              <a:t>, o </a:t>
            </a:r>
            <a:r>
              <a:rPr lang="en-US" dirty="0" err="1"/>
              <a:t>serviço</a:t>
            </a:r>
            <a:r>
              <a:rPr lang="en-US" dirty="0"/>
              <a:t> </a:t>
            </a:r>
            <a:r>
              <a:rPr lang="en-US" dirty="0" err="1"/>
              <a:t>concentra</a:t>
            </a:r>
            <a:r>
              <a:rPr lang="en-US" dirty="0"/>
              <a:t> </a:t>
            </a:r>
            <a:r>
              <a:rPr lang="en-US" dirty="0" err="1"/>
              <a:t>toda</a:t>
            </a:r>
            <a:r>
              <a:rPr lang="en-US" dirty="0"/>
              <a:t> a </a:t>
            </a:r>
            <a:r>
              <a:rPr lang="en-US" dirty="0" err="1"/>
              <a:t>plataforma</a:t>
            </a:r>
            <a:r>
              <a:rPr lang="en-US" dirty="0"/>
              <a:t> de </a:t>
            </a:r>
            <a:r>
              <a:rPr lang="en-US" dirty="0" err="1"/>
              <a:t>nuvem</a:t>
            </a:r>
            <a:r>
              <a:rPr lang="en-US" dirty="0"/>
              <a:t> da Microsoft — </a:t>
            </a:r>
            <a:r>
              <a:rPr lang="en-US" dirty="0" err="1"/>
              <a:t>desde</a:t>
            </a:r>
            <a:r>
              <a:rPr lang="en-US" dirty="0"/>
              <a:t> a </a:t>
            </a:r>
            <a:r>
              <a:rPr lang="en-US" dirty="0" err="1"/>
              <a:t>infraestrutura</a:t>
            </a:r>
            <a:r>
              <a:rPr lang="en-US" dirty="0"/>
              <a:t> de cloud computing para </a:t>
            </a:r>
            <a:r>
              <a:rPr lang="en-US" dirty="0" err="1"/>
              <a:t>hospedar</a:t>
            </a:r>
            <a:r>
              <a:rPr lang="en-US" dirty="0"/>
              <a:t> </a:t>
            </a:r>
            <a:r>
              <a:rPr lang="en-US" dirty="0" err="1"/>
              <a:t>sistemas</a:t>
            </a:r>
            <a:r>
              <a:rPr lang="en-US" dirty="0"/>
              <a:t> </a:t>
            </a:r>
            <a:r>
              <a:rPr lang="en-US" dirty="0" err="1"/>
              <a:t>empresariais</a:t>
            </a:r>
            <a:r>
              <a:rPr lang="en-US" dirty="0"/>
              <a:t> </a:t>
            </a:r>
            <a:r>
              <a:rPr lang="en-US" dirty="0" err="1"/>
              <a:t>até</a:t>
            </a:r>
            <a:r>
              <a:rPr lang="en-US" dirty="0"/>
              <a:t> ferramentas e </a:t>
            </a:r>
            <a:r>
              <a:rPr lang="en-US" dirty="0" err="1"/>
              <a:t>recursos</a:t>
            </a:r>
            <a:r>
              <a:rPr lang="en-US" dirty="0"/>
              <a:t> que </a:t>
            </a:r>
            <a:r>
              <a:rPr lang="en-US" dirty="0" err="1"/>
              <a:t>expandem</a:t>
            </a:r>
            <a:r>
              <a:rPr lang="en-US" dirty="0"/>
              <a:t> a </a:t>
            </a:r>
            <a:r>
              <a:rPr lang="en-US" dirty="0" err="1"/>
              <a:t>capacidade</a:t>
            </a:r>
            <a:r>
              <a:rPr lang="en-US" dirty="0"/>
              <a:t> </a:t>
            </a:r>
            <a:r>
              <a:rPr lang="en-US" dirty="0" err="1"/>
              <a:t>produtiva</a:t>
            </a:r>
            <a:r>
              <a:rPr lang="en-US" dirty="0"/>
              <a:t> de </a:t>
            </a:r>
            <a:r>
              <a:rPr lang="en-US" dirty="0" err="1"/>
              <a:t>negócios</a:t>
            </a:r>
            <a:r>
              <a:rPr lang="en-US" dirty="0"/>
              <a:t> </a:t>
            </a:r>
            <a:r>
              <a:rPr lang="en-US" dirty="0" err="1"/>
              <a:t>em</a:t>
            </a:r>
            <a:r>
              <a:rPr lang="en-US" dirty="0"/>
              <a:t> </a:t>
            </a:r>
            <a:r>
              <a:rPr lang="en-US" dirty="0" err="1"/>
              <a:t>todos</a:t>
            </a:r>
            <a:r>
              <a:rPr lang="en-US" dirty="0"/>
              <a:t> </a:t>
            </a:r>
            <a:r>
              <a:rPr lang="en-US" dirty="0" err="1"/>
              <a:t>os</a:t>
            </a:r>
            <a:r>
              <a:rPr lang="en-US" dirty="0"/>
              <a:t> </a:t>
            </a:r>
            <a:r>
              <a:rPr lang="en-US" dirty="0" err="1"/>
              <a:t>setores</a:t>
            </a:r>
            <a:r>
              <a:rPr lang="en-US" dirty="0"/>
              <a:t>.</a:t>
            </a:r>
          </a:p>
        </p:txBody>
      </p:sp>
    </p:spTree>
    <p:extLst>
      <p:ext uri="{BB962C8B-B14F-4D97-AF65-F5344CB8AC3E}">
        <p14:creationId xmlns:p14="http://schemas.microsoft.com/office/powerpoint/2010/main" val="20951481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5083443" cy="473206"/>
          </a:xfrm>
          <a:prstGeom prst="rect">
            <a:avLst/>
          </a:prstGeom>
          <a:noFill/>
        </p:spPr>
        <p:txBody>
          <a:bodyPr wrap="none" rtlCol="0">
            <a:spAutoFit/>
          </a:bodyPr>
          <a:lstStyle/>
          <a:p>
            <a:r>
              <a:rPr lang="pt-BR" sz="2475" dirty="0">
                <a:latin typeface="Montserrat Medium" panose="00000600000000000000" pitchFamily="50" charset="0"/>
              </a:rPr>
              <a:t>Azure – Estrutura Organização</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Visão geral do Azure Resource Manager - Azure Resource Manager | Microsoft  Docs">
            <a:extLst>
              <a:ext uri="{FF2B5EF4-FFF2-40B4-BE49-F238E27FC236}">
                <a16:creationId xmlns:a16="http://schemas.microsoft.com/office/drawing/2014/main" id="{B5543142-2DA1-DC0D-6CEB-89B094DB9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390" y="1368361"/>
            <a:ext cx="48895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69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427268" cy="473206"/>
          </a:xfrm>
          <a:prstGeom prst="rect">
            <a:avLst/>
          </a:prstGeom>
          <a:noFill/>
        </p:spPr>
        <p:txBody>
          <a:bodyPr wrap="none" rtlCol="0">
            <a:spAutoFit/>
          </a:bodyPr>
          <a:lstStyle/>
          <a:p>
            <a:r>
              <a:rPr lang="pt-BR" sz="2475" dirty="0">
                <a:latin typeface="Montserrat Medium" panose="00000600000000000000" pitchFamily="50" charset="0"/>
              </a:rPr>
              <a:t>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0" name="Rectangle 9">
            <a:extLst>
              <a:ext uri="{FF2B5EF4-FFF2-40B4-BE49-F238E27FC236}">
                <a16:creationId xmlns:a16="http://schemas.microsoft.com/office/drawing/2014/main" id="{4BD60EE1-DC49-78A0-0A43-7C893467B407}"/>
              </a:ext>
            </a:extLst>
          </p:cNvPr>
          <p:cNvSpPr/>
          <p:nvPr/>
        </p:nvSpPr>
        <p:spPr>
          <a:xfrm>
            <a:off x="18315" y="3326939"/>
            <a:ext cx="1437622" cy="307777"/>
          </a:xfrm>
          <a:prstGeom prst="rect">
            <a:avLst/>
          </a:prstGeom>
        </p:spPr>
        <p:txBody>
          <a:bodyPr wrap="square">
            <a:spAutoFit/>
          </a:bodyPr>
          <a:lstStyle/>
          <a:p>
            <a:r>
              <a:rPr lang="en-US" dirty="0" err="1"/>
              <a:t>Muitos</a:t>
            </a:r>
            <a:r>
              <a:rPr lang="en-US" dirty="0"/>
              <a:t> </a:t>
            </a:r>
            <a:r>
              <a:rPr lang="en-US" dirty="0" err="1"/>
              <a:t>Serviço</a:t>
            </a:r>
            <a:endParaRPr lang="en-US" dirty="0"/>
          </a:p>
        </p:txBody>
      </p:sp>
      <p:pic>
        <p:nvPicPr>
          <p:cNvPr id="4" name="Picture 3" descr="A person in a suit&#10;&#10;Description automatically generated with low confidence">
            <a:extLst>
              <a:ext uri="{FF2B5EF4-FFF2-40B4-BE49-F238E27FC236}">
                <a16:creationId xmlns:a16="http://schemas.microsoft.com/office/drawing/2014/main" id="{75C8A994-4C04-940A-F5E2-7E156654903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6723" y="2247944"/>
            <a:ext cx="1129750" cy="112975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22E70909-03A7-71A3-84F6-BB72684B8C7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652147" y="2301913"/>
            <a:ext cx="1021812" cy="1021812"/>
          </a:xfrm>
          <a:prstGeom prst="rect">
            <a:avLst/>
          </a:prstGeom>
          <a:ln>
            <a:solidFill>
              <a:schemeClr val="tx1"/>
            </a:solidFill>
          </a:ln>
        </p:spPr>
      </p:pic>
      <p:sp>
        <p:nvSpPr>
          <p:cNvPr id="14" name="Rectangle 13">
            <a:extLst>
              <a:ext uri="{FF2B5EF4-FFF2-40B4-BE49-F238E27FC236}">
                <a16:creationId xmlns:a16="http://schemas.microsoft.com/office/drawing/2014/main" id="{32C47B56-C763-11F9-20AC-63A335D315FA}"/>
              </a:ext>
            </a:extLst>
          </p:cNvPr>
          <p:cNvSpPr/>
          <p:nvPr/>
        </p:nvSpPr>
        <p:spPr>
          <a:xfrm>
            <a:off x="1455937" y="3326939"/>
            <a:ext cx="1437622" cy="523220"/>
          </a:xfrm>
          <a:prstGeom prst="rect">
            <a:avLst/>
          </a:prstGeom>
        </p:spPr>
        <p:txBody>
          <a:bodyPr wrap="square">
            <a:spAutoFit/>
          </a:bodyPr>
          <a:lstStyle/>
          <a:p>
            <a:pPr algn="ctr"/>
            <a:r>
              <a:rPr lang="en-US" dirty="0" err="1"/>
              <a:t>Alinhamento</a:t>
            </a:r>
            <a:r>
              <a:rPr lang="en-US" dirty="0"/>
              <a:t> </a:t>
            </a:r>
            <a:r>
              <a:rPr lang="en-US" dirty="0" err="1"/>
              <a:t>Corporativo</a:t>
            </a:r>
            <a:endParaRPr lang="en-US" dirty="0"/>
          </a:p>
        </p:txBody>
      </p:sp>
      <p:pic>
        <p:nvPicPr>
          <p:cNvPr id="15" name="Picture 14">
            <a:extLst>
              <a:ext uri="{FF2B5EF4-FFF2-40B4-BE49-F238E27FC236}">
                <a16:creationId xmlns:a16="http://schemas.microsoft.com/office/drawing/2014/main" id="{21B36757-B036-1893-0138-B36B947EB42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036912" y="2287883"/>
            <a:ext cx="1049873" cy="1049873"/>
          </a:xfrm>
          <a:prstGeom prst="rect">
            <a:avLst/>
          </a:prstGeom>
        </p:spPr>
      </p:pic>
      <p:sp>
        <p:nvSpPr>
          <p:cNvPr id="17" name="Rectangle 16">
            <a:extLst>
              <a:ext uri="{FF2B5EF4-FFF2-40B4-BE49-F238E27FC236}">
                <a16:creationId xmlns:a16="http://schemas.microsoft.com/office/drawing/2014/main" id="{10A84F25-4526-1181-09A0-7051088937B2}"/>
              </a:ext>
            </a:extLst>
          </p:cNvPr>
          <p:cNvSpPr/>
          <p:nvPr/>
        </p:nvSpPr>
        <p:spPr>
          <a:xfrm>
            <a:off x="2811647" y="3326939"/>
            <a:ext cx="1437622" cy="523220"/>
          </a:xfrm>
          <a:prstGeom prst="rect">
            <a:avLst/>
          </a:prstGeom>
        </p:spPr>
        <p:txBody>
          <a:bodyPr wrap="square">
            <a:spAutoFit/>
          </a:bodyPr>
          <a:lstStyle/>
          <a:p>
            <a:pPr algn="ctr"/>
            <a:r>
              <a:rPr lang="en-US" dirty="0" err="1"/>
              <a:t>Licenciamento</a:t>
            </a:r>
            <a:endParaRPr lang="en-US" dirty="0"/>
          </a:p>
          <a:p>
            <a:pPr algn="ctr"/>
            <a:r>
              <a:rPr lang="en-US" dirty="0"/>
              <a:t>Microsoft</a:t>
            </a:r>
          </a:p>
        </p:txBody>
      </p:sp>
      <p:pic>
        <p:nvPicPr>
          <p:cNvPr id="19" name="Picture 18" descr="Icon&#10;&#10;Description automatically generated">
            <a:extLst>
              <a:ext uri="{FF2B5EF4-FFF2-40B4-BE49-F238E27FC236}">
                <a16:creationId xmlns:a16="http://schemas.microsoft.com/office/drawing/2014/main" id="{CA8F4F2E-B3E4-49CC-3421-C5D7DB69289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91840" y="2286285"/>
            <a:ext cx="1053069" cy="1053069"/>
          </a:xfrm>
          <a:prstGeom prst="rect">
            <a:avLst/>
          </a:prstGeom>
        </p:spPr>
      </p:pic>
      <p:sp>
        <p:nvSpPr>
          <p:cNvPr id="20" name="Rectangle 19">
            <a:extLst>
              <a:ext uri="{FF2B5EF4-FFF2-40B4-BE49-F238E27FC236}">
                <a16:creationId xmlns:a16="http://schemas.microsoft.com/office/drawing/2014/main" id="{E53EB3F4-46A1-7395-8999-0542F00C5389}"/>
              </a:ext>
            </a:extLst>
          </p:cNvPr>
          <p:cNvSpPr/>
          <p:nvPr/>
        </p:nvSpPr>
        <p:spPr>
          <a:xfrm>
            <a:off x="3883897" y="3326939"/>
            <a:ext cx="1898514" cy="738664"/>
          </a:xfrm>
          <a:prstGeom prst="rect">
            <a:avLst/>
          </a:prstGeom>
        </p:spPr>
        <p:txBody>
          <a:bodyPr wrap="square">
            <a:spAutoFit/>
          </a:bodyPr>
          <a:lstStyle/>
          <a:p>
            <a:pPr algn="ctr"/>
            <a:r>
              <a:rPr lang="en-US" dirty="0"/>
              <a:t>Azure Hybrid </a:t>
            </a:r>
          </a:p>
          <a:p>
            <a:pPr algn="ctr"/>
            <a:r>
              <a:rPr lang="en-US" dirty="0"/>
              <a:t>Benefit </a:t>
            </a:r>
          </a:p>
          <a:p>
            <a:pPr algn="ctr"/>
            <a:r>
              <a:rPr lang="en-US" dirty="0"/>
              <a:t>AHB</a:t>
            </a:r>
          </a:p>
        </p:txBody>
      </p:sp>
      <p:pic>
        <p:nvPicPr>
          <p:cNvPr id="22" name="Picture 21" descr="Icon&#10;&#10;Description automatically generated">
            <a:extLst>
              <a:ext uri="{FF2B5EF4-FFF2-40B4-BE49-F238E27FC236}">
                <a16:creationId xmlns:a16="http://schemas.microsoft.com/office/drawing/2014/main" id="{0EA2C7EE-1FA3-E6DC-9768-8169F45F436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579522" y="2155824"/>
            <a:ext cx="1278478" cy="1313991"/>
          </a:xfrm>
          <a:prstGeom prst="rect">
            <a:avLst/>
          </a:prstGeom>
        </p:spPr>
      </p:pic>
      <p:sp>
        <p:nvSpPr>
          <p:cNvPr id="24" name="Rectangle 23">
            <a:extLst>
              <a:ext uri="{FF2B5EF4-FFF2-40B4-BE49-F238E27FC236}">
                <a16:creationId xmlns:a16="http://schemas.microsoft.com/office/drawing/2014/main" id="{9477C7BB-6168-18C9-467E-17FA6B09810A}"/>
              </a:ext>
            </a:extLst>
          </p:cNvPr>
          <p:cNvSpPr/>
          <p:nvPr/>
        </p:nvSpPr>
        <p:spPr>
          <a:xfrm>
            <a:off x="5297196" y="3326939"/>
            <a:ext cx="1898514" cy="523220"/>
          </a:xfrm>
          <a:prstGeom prst="rect">
            <a:avLst/>
          </a:prstGeom>
        </p:spPr>
        <p:txBody>
          <a:bodyPr wrap="square">
            <a:spAutoFit/>
          </a:bodyPr>
          <a:lstStyle/>
          <a:p>
            <a:pPr algn="ctr"/>
            <a:r>
              <a:rPr lang="en-US" dirty="0" err="1"/>
              <a:t>Lider</a:t>
            </a:r>
            <a:r>
              <a:rPr lang="en-US" dirty="0"/>
              <a:t> </a:t>
            </a:r>
          </a:p>
          <a:p>
            <a:pPr algn="ctr"/>
            <a:r>
              <a:rPr lang="en-US" dirty="0"/>
              <a:t>Analytics/BI</a:t>
            </a:r>
          </a:p>
        </p:txBody>
      </p:sp>
    </p:spTree>
    <p:extLst>
      <p:ext uri="{BB962C8B-B14F-4D97-AF65-F5344CB8AC3E}">
        <p14:creationId xmlns:p14="http://schemas.microsoft.com/office/powerpoint/2010/main" val="304825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0" grpId="0"/>
      <p:bldP spid="2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427268" cy="473206"/>
          </a:xfrm>
          <a:prstGeom prst="rect">
            <a:avLst/>
          </a:prstGeom>
          <a:noFill/>
        </p:spPr>
        <p:txBody>
          <a:bodyPr wrap="none" rtlCol="0">
            <a:spAutoFit/>
          </a:bodyPr>
          <a:lstStyle/>
          <a:p>
            <a:r>
              <a:rPr lang="pt-BR" sz="2475" dirty="0">
                <a:latin typeface="Montserrat Medium" panose="00000600000000000000" pitchFamily="50" charset="0"/>
              </a:rPr>
              <a:t>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6146" name="Picture 2">
            <a:extLst>
              <a:ext uri="{FF2B5EF4-FFF2-40B4-BE49-F238E27FC236}">
                <a16:creationId xmlns:a16="http://schemas.microsoft.com/office/drawing/2014/main" id="{A19F0A24-55FE-994D-546D-4D86DFE23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658" y="1166841"/>
            <a:ext cx="3445795" cy="357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218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286477" cy="473206"/>
          </a:xfrm>
          <a:prstGeom prst="rect">
            <a:avLst/>
          </a:prstGeom>
          <a:noFill/>
        </p:spPr>
        <p:txBody>
          <a:bodyPr wrap="none" rtlCol="0">
            <a:spAutoFit/>
          </a:bodyPr>
          <a:lstStyle/>
          <a:p>
            <a:r>
              <a:rPr lang="pt-BR" sz="2475" dirty="0">
                <a:latin typeface="Montserrat Medium" panose="00000600000000000000" pitchFamily="50" charset="0"/>
              </a:rPr>
              <a:t>Azure - Precauções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4" name="Picture 3" descr="A picture containing weapon, brass knucks&#10;&#10;Description automatically generated">
            <a:extLst>
              <a:ext uri="{FF2B5EF4-FFF2-40B4-BE49-F238E27FC236}">
                <a16:creationId xmlns:a16="http://schemas.microsoft.com/office/drawing/2014/main" id="{D9A425A4-B097-D5D2-A366-80875DBB04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1818" y="2119253"/>
            <a:ext cx="979251" cy="665075"/>
          </a:xfrm>
          <a:prstGeom prst="rect">
            <a:avLst/>
          </a:prstGeom>
        </p:spPr>
      </p:pic>
      <p:sp>
        <p:nvSpPr>
          <p:cNvPr id="5" name="Rectangle 4">
            <a:extLst>
              <a:ext uri="{FF2B5EF4-FFF2-40B4-BE49-F238E27FC236}">
                <a16:creationId xmlns:a16="http://schemas.microsoft.com/office/drawing/2014/main" id="{914A4BB3-0045-A4B5-14CE-37110B4A8974}"/>
              </a:ext>
            </a:extLst>
          </p:cNvPr>
          <p:cNvSpPr/>
          <p:nvPr/>
        </p:nvSpPr>
        <p:spPr>
          <a:xfrm>
            <a:off x="624642" y="2924111"/>
            <a:ext cx="853602" cy="307777"/>
          </a:xfrm>
          <a:prstGeom prst="rect">
            <a:avLst/>
          </a:prstGeom>
        </p:spPr>
        <p:txBody>
          <a:bodyPr wrap="square">
            <a:spAutoFit/>
          </a:bodyPr>
          <a:lstStyle/>
          <a:p>
            <a:r>
              <a:rPr lang="en-US" dirty="0"/>
              <a:t>Expertise</a:t>
            </a:r>
          </a:p>
        </p:txBody>
      </p:sp>
      <p:pic>
        <p:nvPicPr>
          <p:cNvPr id="17" name="Picture 16" descr="Icon&#10;&#10;Description automatically generated">
            <a:extLst>
              <a:ext uri="{FF2B5EF4-FFF2-40B4-BE49-F238E27FC236}">
                <a16:creationId xmlns:a16="http://schemas.microsoft.com/office/drawing/2014/main" id="{067A977C-F306-AA80-3A9B-007A99E5F33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951212" y="2008706"/>
            <a:ext cx="892908" cy="892908"/>
          </a:xfrm>
          <a:prstGeom prst="rect">
            <a:avLst/>
          </a:prstGeom>
        </p:spPr>
      </p:pic>
      <p:sp>
        <p:nvSpPr>
          <p:cNvPr id="18" name="Rectangle 17">
            <a:extLst>
              <a:ext uri="{FF2B5EF4-FFF2-40B4-BE49-F238E27FC236}">
                <a16:creationId xmlns:a16="http://schemas.microsoft.com/office/drawing/2014/main" id="{2BE2B6F7-5850-822D-D9E7-A66652682497}"/>
              </a:ext>
            </a:extLst>
          </p:cNvPr>
          <p:cNvSpPr/>
          <p:nvPr/>
        </p:nvSpPr>
        <p:spPr>
          <a:xfrm>
            <a:off x="1742670" y="2924111"/>
            <a:ext cx="1309991" cy="523220"/>
          </a:xfrm>
          <a:prstGeom prst="rect">
            <a:avLst/>
          </a:prstGeom>
        </p:spPr>
        <p:txBody>
          <a:bodyPr wrap="square">
            <a:spAutoFit/>
          </a:bodyPr>
          <a:lstStyle/>
          <a:p>
            <a:pPr algn="ctr"/>
            <a:r>
              <a:rPr lang="en-US" dirty="0" err="1"/>
              <a:t>Atraso</a:t>
            </a:r>
            <a:r>
              <a:rPr lang="en-US" dirty="0"/>
              <a:t> </a:t>
            </a:r>
            <a:r>
              <a:rPr lang="en-US" dirty="0" err="1"/>
              <a:t>OpenSource</a:t>
            </a:r>
            <a:endParaRPr lang="en-US" dirty="0"/>
          </a:p>
        </p:txBody>
      </p:sp>
      <p:pic>
        <p:nvPicPr>
          <p:cNvPr id="20" name="Picture 19" descr="Shape&#10;&#10;Description automatically generated with low confidence">
            <a:extLst>
              <a:ext uri="{FF2B5EF4-FFF2-40B4-BE49-F238E27FC236}">
                <a16:creationId xmlns:a16="http://schemas.microsoft.com/office/drawing/2014/main" id="{A48901D8-66DF-8872-ABF4-488532FBC94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553033" y="1954836"/>
            <a:ext cx="946778" cy="946778"/>
          </a:xfrm>
          <a:prstGeom prst="rect">
            <a:avLst/>
          </a:prstGeom>
        </p:spPr>
      </p:pic>
      <p:sp>
        <p:nvSpPr>
          <p:cNvPr id="22" name="Rectangle 21">
            <a:extLst>
              <a:ext uri="{FF2B5EF4-FFF2-40B4-BE49-F238E27FC236}">
                <a16:creationId xmlns:a16="http://schemas.microsoft.com/office/drawing/2014/main" id="{CBB8A45E-DA13-4E77-4741-D1687A70ACD7}"/>
              </a:ext>
            </a:extLst>
          </p:cNvPr>
          <p:cNvSpPr/>
          <p:nvPr/>
        </p:nvSpPr>
        <p:spPr>
          <a:xfrm>
            <a:off x="3244624" y="2947733"/>
            <a:ext cx="1538527" cy="307777"/>
          </a:xfrm>
          <a:prstGeom prst="rect">
            <a:avLst/>
          </a:prstGeom>
        </p:spPr>
        <p:txBody>
          <a:bodyPr wrap="square">
            <a:spAutoFit/>
          </a:bodyPr>
          <a:lstStyle/>
          <a:p>
            <a:pPr algn="ctr"/>
            <a:r>
              <a:rPr lang="en-US" dirty="0" err="1"/>
              <a:t>Regiões</a:t>
            </a:r>
            <a:r>
              <a:rPr lang="en-US" dirty="0"/>
              <a:t> Single AZ*</a:t>
            </a:r>
          </a:p>
        </p:txBody>
      </p:sp>
      <p:pic>
        <p:nvPicPr>
          <p:cNvPr id="29" name="Picture 28" descr="Logo&#10;&#10;Description automatically generated">
            <a:extLst>
              <a:ext uri="{FF2B5EF4-FFF2-40B4-BE49-F238E27FC236}">
                <a16:creationId xmlns:a16="http://schemas.microsoft.com/office/drawing/2014/main" id="{D2E76614-8D30-97DB-C666-4EF6EB7E638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145167" y="1922254"/>
            <a:ext cx="1001857" cy="1001857"/>
          </a:xfrm>
          <a:prstGeom prst="rect">
            <a:avLst/>
          </a:prstGeom>
        </p:spPr>
      </p:pic>
      <p:sp>
        <p:nvSpPr>
          <p:cNvPr id="30" name="Rectangle 29">
            <a:extLst>
              <a:ext uri="{FF2B5EF4-FFF2-40B4-BE49-F238E27FC236}">
                <a16:creationId xmlns:a16="http://schemas.microsoft.com/office/drawing/2014/main" id="{D73D116F-B534-626D-AA7B-AC20E6F9466A}"/>
              </a:ext>
            </a:extLst>
          </p:cNvPr>
          <p:cNvSpPr/>
          <p:nvPr/>
        </p:nvSpPr>
        <p:spPr>
          <a:xfrm>
            <a:off x="5027191" y="2947733"/>
            <a:ext cx="1433209" cy="523220"/>
          </a:xfrm>
          <a:prstGeom prst="rect">
            <a:avLst/>
          </a:prstGeom>
        </p:spPr>
        <p:txBody>
          <a:bodyPr wrap="square">
            <a:spAutoFit/>
          </a:bodyPr>
          <a:lstStyle/>
          <a:p>
            <a:pPr algn="ctr"/>
            <a:r>
              <a:rPr lang="en-US" dirty="0"/>
              <a:t>Falta de </a:t>
            </a:r>
            <a:r>
              <a:rPr lang="en-US" dirty="0" err="1"/>
              <a:t>Garantia</a:t>
            </a:r>
            <a:r>
              <a:rPr lang="en-US" dirty="0"/>
              <a:t> de </a:t>
            </a:r>
            <a:r>
              <a:rPr lang="en-US" dirty="0" err="1"/>
              <a:t>Capacidade</a:t>
            </a:r>
            <a:endParaRPr lang="en-US" dirty="0"/>
          </a:p>
        </p:txBody>
      </p:sp>
    </p:spTree>
    <p:extLst>
      <p:ext uri="{BB962C8B-B14F-4D97-AF65-F5344CB8AC3E}">
        <p14:creationId xmlns:p14="http://schemas.microsoft.com/office/powerpoint/2010/main" val="22123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2" grpId="0"/>
      <p:bldP spid="30"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2505814" cy="473206"/>
          </a:xfrm>
          <a:prstGeom prst="rect">
            <a:avLst/>
          </a:prstGeom>
          <a:noFill/>
        </p:spPr>
        <p:txBody>
          <a:bodyPr wrap="none" rtlCol="0">
            <a:spAutoFit/>
          </a:bodyPr>
          <a:lstStyle/>
          <a:p>
            <a:r>
              <a:rPr lang="pt-BR" sz="2475" dirty="0">
                <a:latin typeface="Montserrat Medium" panose="00000600000000000000" pitchFamily="50" charset="0"/>
              </a:rPr>
              <a:t>Clientes Azure</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5122" name="Picture 2">
            <a:extLst>
              <a:ext uri="{FF2B5EF4-FFF2-40B4-BE49-F238E27FC236}">
                <a16:creationId xmlns:a16="http://schemas.microsoft.com/office/drawing/2014/main" id="{A2BE1D64-1F1F-4217-65D2-31B5B3DAA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0803"/>
            <a:ext cx="6858000" cy="235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609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Google Cloud Logo and symbol, meaning, history, PNG, brand">
            <a:extLst>
              <a:ext uri="{FF2B5EF4-FFF2-40B4-BE49-F238E27FC236}">
                <a16:creationId xmlns:a16="http://schemas.microsoft.com/office/drawing/2014/main" id="{9B9A531B-AC51-8E5B-3657-D25D6C553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210" y="1716999"/>
            <a:ext cx="3047579" cy="171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271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descr="Google Cloud Logo and symbol, meaning, history, PNG, brand">
            <a:extLst>
              <a:ext uri="{FF2B5EF4-FFF2-40B4-BE49-F238E27FC236}">
                <a16:creationId xmlns:a16="http://schemas.microsoft.com/office/drawing/2014/main" id="{9B9A531B-AC51-8E5B-3657-D25D6C553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874" y="866027"/>
            <a:ext cx="2226251" cy="1252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69E7A0-23ED-A6FD-6647-4D201A0FA837}"/>
              </a:ext>
            </a:extLst>
          </p:cNvPr>
          <p:cNvSpPr txBox="1"/>
          <p:nvPr/>
        </p:nvSpPr>
        <p:spPr>
          <a:xfrm>
            <a:off x="576082" y="2643701"/>
            <a:ext cx="1588705" cy="707886"/>
          </a:xfrm>
          <a:prstGeom prst="rect">
            <a:avLst/>
          </a:prstGeom>
          <a:noFill/>
        </p:spPr>
        <p:txBody>
          <a:bodyPr wrap="none" rtlCol="0">
            <a:spAutoFit/>
          </a:bodyPr>
          <a:lstStyle/>
          <a:p>
            <a:pPr algn="ctr"/>
            <a:r>
              <a:rPr lang="en-BR" sz="2000" b="1" dirty="0"/>
              <a:t>7%</a:t>
            </a:r>
          </a:p>
          <a:p>
            <a:pPr algn="ctr"/>
            <a:r>
              <a:rPr lang="en-BR" sz="2000" dirty="0"/>
              <a:t>Market Share</a:t>
            </a:r>
          </a:p>
        </p:txBody>
      </p:sp>
      <p:sp>
        <p:nvSpPr>
          <p:cNvPr id="11" name="TextBox 10">
            <a:extLst>
              <a:ext uri="{FF2B5EF4-FFF2-40B4-BE49-F238E27FC236}">
                <a16:creationId xmlns:a16="http://schemas.microsoft.com/office/drawing/2014/main" id="{6736C63E-F3C7-E118-D049-7F5064E5A35A}"/>
              </a:ext>
            </a:extLst>
          </p:cNvPr>
          <p:cNvSpPr txBox="1"/>
          <p:nvPr/>
        </p:nvSpPr>
        <p:spPr>
          <a:xfrm>
            <a:off x="2754126" y="2674129"/>
            <a:ext cx="1342034" cy="1015663"/>
          </a:xfrm>
          <a:prstGeom prst="rect">
            <a:avLst/>
          </a:prstGeom>
          <a:noFill/>
        </p:spPr>
        <p:txBody>
          <a:bodyPr wrap="none" rtlCol="0">
            <a:spAutoFit/>
          </a:bodyPr>
          <a:lstStyle/>
          <a:p>
            <a:pPr algn="ctr"/>
            <a:r>
              <a:rPr lang="en-BR" sz="2000" b="1" dirty="0"/>
              <a:t>8/10</a:t>
            </a:r>
          </a:p>
          <a:p>
            <a:pPr algn="ctr"/>
            <a:r>
              <a:rPr lang="en-BR" sz="2000" dirty="0"/>
              <a:t>Telecom </a:t>
            </a:r>
          </a:p>
          <a:p>
            <a:pPr algn="ctr"/>
            <a:r>
              <a:rPr lang="en-BR" sz="2000" dirty="0"/>
              <a:t>Companies</a:t>
            </a:r>
          </a:p>
        </p:txBody>
      </p:sp>
      <p:sp>
        <p:nvSpPr>
          <p:cNvPr id="13" name="TextBox 12">
            <a:extLst>
              <a:ext uri="{FF2B5EF4-FFF2-40B4-BE49-F238E27FC236}">
                <a16:creationId xmlns:a16="http://schemas.microsoft.com/office/drawing/2014/main" id="{C0AB54BF-A8CE-A9DA-7EDA-AF9758089001}"/>
              </a:ext>
            </a:extLst>
          </p:cNvPr>
          <p:cNvSpPr txBox="1"/>
          <p:nvPr/>
        </p:nvSpPr>
        <p:spPr>
          <a:xfrm>
            <a:off x="5018658" y="2674129"/>
            <a:ext cx="1342034" cy="1015663"/>
          </a:xfrm>
          <a:prstGeom prst="rect">
            <a:avLst/>
          </a:prstGeom>
          <a:noFill/>
        </p:spPr>
        <p:txBody>
          <a:bodyPr wrap="none" rtlCol="0">
            <a:spAutoFit/>
          </a:bodyPr>
          <a:lstStyle/>
          <a:p>
            <a:pPr algn="ctr"/>
            <a:r>
              <a:rPr lang="en-BR" sz="2000" b="1" dirty="0"/>
              <a:t>8/10</a:t>
            </a:r>
          </a:p>
          <a:p>
            <a:pPr algn="ctr"/>
            <a:r>
              <a:rPr lang="en-BR" sz="2000" dirty="0"/>
              <a:t>Media </a:t>
            </a:r>
          </a:p>
          <a:p>
            <a:pPr algn="ctr"/>
            <a:r>
              <a:rPr lang="en-BR" sz="2000" dirty="0"/>
              <a:t>Companies</a:t>
            </a:r>
          </a:p>
        </p:txBody>
      </p:sp>
      <p:sp>
        <p:nvSpPr>
          <p:cNvPr id="3" name="TextBox 2">
            <a:extLst>
              <a:ext uri="{FF2B5EF4-FFF2-40B4-BE49-F238E27FC236}">
                <a16:creationId xmlns:a16="http://schemas.microsoft.com/office/drawing/2014/main" id="{69A5C6E3-B39D-A4B3-2F46-5F80B6EC3FD4}"/>
              </a:ext>
            </a:extLst>
          </p:cNvPr>
          <p:cNvSpPr txBox="1"/>
          <p:nvPr/>
        </p:nvSpPr>
        <p:spPr>
          <a:xfrm>
            <a:off x="2164787" y="3930308"/>
            <a:ext cx="2601546" cy="307777"/>
          </a:xfrm>
          <a:prstGeom prst="rect">
            <a:avLst/>
          </a:prstGeom>
          <a:noFill/>
        </p:spPr>
        <p:txBody>
          <a:bodyPr wrap="none" rtlCol="0">
            <a:spAutoFit/>
          </a:bodyPr>
          <a:lstStyle/>
          <a:p>
            <a:r>
              <a:rPr lang="en-BR" dirty="0"/>
              <a:t>Foco em Retail, Startups, Health</a:t>
            </a:r>
          </a:p>
        </p:txBody>
      </p:sp>
    </p:spTree>
    <p:extLst>
      <p:ext uri="{BB962C8B-B14F-4D97-AF65-F5344CB8AC3E}">
        <p14:creationId xmlns:p14="http://schemas.microsoft.com/office/powerpoint/2010/main" val="455290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oogle Cloud Customers">
            <a:extLst>
              <a:ext uri="{FF2B5EF4-FFF2-40B4-BE49-F238E27FC236}">
                <a16:creationId xmlns:a16="http://schemas.microsoft.com/office/drawing/2014/main" id="{B1424567-96C3-EF41-A072-9C22E1D94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341" y="1593276"/>
            <a:ext cx="4981318" cy="2684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9B366E-FE73-2F4B-A6A9-0D61A8B6F768}"/>
              </a:ext>
            </a:extLst>
          </p:cNvPr>
          <p:cNvSpPr txBox="1"/>
          <p:nvPr/>
        </p:nvSpPr>
        <p:spPr>
          <a:xfrm>
            <a:off x="1451350" y="558210"/>
            <a:ext cx="3756156" cy="473206"/>
          </a:xfrm>
          <a:prstGeom prst="rect">
            <a:avLst/>
          </a:prstGeom>
          <a:noFill/>
        </p:spPr>
        <p:txBody>
          <a:bodyPr wrap="none" rtlCol="0">
            <a:spAutoFit/>
          </a:bodyPr>
          <a:lstStyle/>
          <a:p>
            <a:r>
              <a:rPr lang="pt-BR" sz="2475" dirty="0">
                <a:latin typeface="Montserrat Medium" panose="00000600000000000000" pitchFamily="50" charset="0"/>
              </a:rPr>
              <a:t>Clientes Google </a:t>
            </a:r>
            <a:r>
              <a:rPr lang="pt-BR" sz="2475" dirty="0" err="1">
                <a:latin typeface="Montserrat Medium" panose="00000600000000000000" pitchFamily="50" charset="0"/>
              </a:rPr>
              <a:t>Cloud</a:t>
            </a:r>
            <a:endParaRPr lang="pt-BR" sz="900" dirty="0">
              <a:solidFill>
                <a:srgbClr val="009540"/>
              </a:solidFill>
              <a:latin typeface="Montserrat Light" panose="00000400000000000000" pitchFamily="50" charset="0"/>
            </a:endParaRPr>
          </a:p>
        </p:txBody>
      </p:sp>
    </p:spTree>
    <p:extLst>
      <p:ext uri="{BB962C8B-B14F-4D97-AF65-F5344CB8AC3E}">
        <p14:creationId xmlns:p14="http://schemas.microsoft.com/office/powerpoint/2010/main" val="33726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Oxford</a:t>
            </a:r>
            <a:endParaRPr sz="1800" dirty="0"/>
          </a:p>
        </p:txBody>
      </p:sp>
      <p:sp>
        <p:nvSpPr>
          <p:cNvPr id="122" name="Google Shape;122;p11"/>
          <p:cNvSpPr txBox="1">
            <a:spLocks noGrp="1"/>
          </p:cNvSpPr>
          <p:nvPr>
            <p:ph type="body" idx="1"/>
          </p:nvPr>
        </p:nvSpPr>
        <p:spPr>
          <a:xfrm>
            <a:off x="951001" y="1774506"/>
            <a:ext cx="4955998" cy="2876344"/>
          </a:xfrm>
          <a:prstGeom prst="rect">
            <a:avLst/>
          </a:prstGeom>
          <a:noFill/>
          <a:ln>
            <a:noFill/>
          </a:ln>
        </p:spPr>
        <p:txBody>
          <a:bodyPr spcFirstLastPara="1" vert="horz" wrap="square" lIns="51427" tIns="25706" rIns="51427" bIns="25706" rtlCol="0" anchor="t" anchorCtr="0">
            <a:normAutofit/>
          </a:bodyPr>
          <a:lstStyle/>
          <a:p>
            <a:pPr marL="0" indent="0">
              <a:buNone/>
            </a:pPr>
            <a:r>
              <a:rPr lang="en-US" dirty="0"/>
              <a:t>“The practice of using a network of remote servers hosted on the internet to store, manage, and process data, rather than a local server or a personal computer.”</a:t>
            </a:r>
          </a:p>
        </p:txBody>
      </p:sp>
    </p:spTree>
    <p:extLst>
      <p:ext uri="{BB962C8B-B14F-4D97-AF65-F5344CB8AC3E}">
        <p14:creationId xmlns:p14="http://schemas.microsoft.com/office/powerpoint/2010/main" val="6659643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422732" cy="473206"/>
          </a:xfrm>
          <a:prstGeom prst="rect">
            <a:avLst/>
          </a:prstGeom>
          <a:noFill/>
        </p:spPr>
        <p:txBody>
          <a:bodyPr wrap="none" rtlCol="0">
            <a:spAutoFit/>
          </a:bodyPr>
          <a:lstStyle/>
          <a:p>
            <a:r>
              <a:rPr lang="pt-BR" sz="2475" dirty="0">
                <a:latin typeface="Montserrat Medium" panose="00000600000000000000" pitchFamily="50" charset="0"/>
              </a:rPr>
              <a:t>GCP - Pontos Fortes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20" name="Rectangle 19">
            <a:extLst>
              <a:ext uri="{FF2B5EF4-FFF2-40B4-BE49-F238E27FC236}">
                <a16:creationId xmlns:a16="http://schemas.microsoft.com/office/drawing/2014/main" id="{E53EB3F4-46A1-7395-8999-0542F00C5389}"/>
              </a:ext>
            </a:extLst>
          </p:cNvPr>
          <p:cNvSpPr/>
          <p:nvPr/>
        </p:nvSpPr>
        <p:spPr>
          <a:xfrm>
            <a:off x="3604317" y="3392987"/>
            <a:ext cx="1898514" cy="523220"/>
          </a:xfrm>
          <a:prstGeom prst="rect">
            <a:avLst/>
          </a:prstGeom>
        </p:spPr>
        <p:txBody>
          <a:bodyPr wrap="square">
            <a:spAutoFit/>
          </a:bodyPr>
          <a:lstStyle/>
          <a:p>
            <a:pPr algn="ctr"/>
            <a:r>
              <a:rPr lang="en-US" dirty="0" err="1"/>
              <a:t>Criadora</a:t>
            </a:r>
            <a:r>
              <a:rPr lang="en-US" dirty="0"/>
              <a:t> </a:t>
            </a:r>
          </a:p>
          <a:p>
            <a:pPr algn="ctr"/>
            <a:r>
              <a:rPr lang="en-US" dirty="0"/>
              <a:t>Do Kubernetes</a:t>
            </a:r>
          </a:p>
        </p:txBody>
      </p:sp>
      <p:pic>
        <p:nvPicPr>
          <p:cNvPr id="22" name="Picture 21" descr="Icon&#10;&#10;Description automatically generated">
            <a:extLst>
              <a:ext uri="{FF2B5EF4-FFF2-40B4-BE49-F238E27FC236}">
                <a16:creationId xmlns:a16="http://schemas.microsoft.com/office/drawing/2014/main" id="{0EA2C7EE-1FA3-E6DC-9768-8169F45F436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87438" y="2266738"/>
            <a:ext cx="1170562" cy="1203077"/>
          </a:xfrm>
          <a:prstGeom prst="rect">
            <a:avLst/>
          </a:prstGeom>
        </p:spPr>
      </p:pic>
      <p:sp>
        <p:nvSpPr>
          <p:cNvPr id="24" name="Rectangle 23">
            <a:extLst>
              <a:ext uri="{FF2B5EF4-FFF2-40B4-BE49-F238E27FC236}">
                <a16:creationId xmlns:a16="http://schemas.microsoft.com/office/drawing/2014/main" id="{9477C7BB-6168-18C9-467E-17FA6B09810A}"/>
              </a:ext>
            </a:extLst>
          </p:cNvPr>
          <p:cNvSpPr/>
          <p:nvPr/>
        </p:nvSpPr>
        <p:spPr>
          <a:xfrm>
            <a:off x="5318223" y="3392987"/>
            <a:ext cx="1898514" cy="523220"/>
          </a:xfrm>
          <a:prstGeom prst="rect">
            <a:avLst/>
          </a:prstGeom>
        </p:spPr>
        <p:txBody>
          <a:bodyPr wrap="square">
            <a:spAutoFit/>
          </a:bodyPr>
          <a:lstStyle/>
          <a:p>
            <a:pPr algn="ctr"/>
            <a:r>
              <a:rPr lang="en-US" dirty="0"/>
              <a:t>Forte </a:t>
            </a:r>
            <a:r>
              <a:rPr lang="en-US" dirty="0" err="1"/>
              <a:t>em</a:t>
            </a:r>
            <a:r>
              <a:rPr lang="en-US" dirty="0"/>
              <a:t>  </a:t>
            </a:r>
          </a:p>
          <a:p>
            <a:pPr algn="ctr"/>
            <a:r>
              <a:rPr lang="en-US" dirty="0"/>
              <a:t>Analytics</a:t>
            </a:r>
          </a:p>
        </p:txBody>
      </p:sp>
      <p:pic>
        <p:nvPicPr>
          <p:cNvPr id="18" name="Picture 17" descr="Icon&#10;&#10;Description automatically generated">
            <a:extLst>
              <a:ext uri="{FF2B5EF4-FFF2-40B4-BE49-F238E27FC236}">
                <a16:creationId xmlns:a16="http://schemas.microsoft.com/office/drawing/2014/main" id="{88159B30-5284-48E4-6ABB-AB5A7500E8B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33202" y="2388755"/>
            <a:ext cx="892908" cy="892908"/>
          </a:xfrm>
          <a:prstGeom prst="rect">
            <a:avLst/>
          </a:prstGeom>
        </p:spPr>
      </p:pic>
      <p:sp>
        <p:nvSpPr>
          <p:cNvPr id="21" name="Rectangle 20">
            <a:extLst>
              <a:ext uri="{FF2B5EF4-FFF2-40B4-BE49-F238E27FC236}">
                <a16:creationId xmlns:a16="http://schemas.microsoft.com/office/drawing/2014/main" id="{2E7C1C8F-DB9B-3EA4-007C-D39D9616F0EC}"/>
              </a:ext>
            </a:extLst>
          </p:cNvPr>
          <p:cNvSpPr/>
          <p:nvPr/>
        </p:nvSpPr>
        <p:spPr>
          <a:xfrm>
            <a:off x="124660" y="3304160"/>
            <a:ext cx="1309991" cy="523220"/>
          </a:xfrm>
          <a:prstGeom prst="rect">
            <a:avLst/>
          </a:prstGeom>
        </p:spPr>
        <p:txBody>
          <a:bodyPr wrap="square">
            <a:spAutoFit/>
          </a:bodyPr>
          <a:lstStyle/>
          <a:p>
            <a:pPr algn="ctr"/>
            <a:r>
              <a:rPr lang="en-US" dirty="0"/>
              <a:t>Forte </a:t>
            </a:r>
            <a:r>
              <a:rPr lang="en-US" dirty="0" err="1"/>
              <a:t>em</a:t>
            </a:r>
            <a:r>
              <a:rPr lang="en-US" dirty="0"/>
              <a:t> </a:t>
            </a:r>
            <a:r>
              <a:rPr lang="en-US" dirty="0" err="1"/>
              <a:t>OpenSource</a:t>
            </a:r>
            <a:endParaRPr lang="en-US" dirty="0"/>
          </a:p>
        </p:txBody>
      </p:sp>
      <p:pic>
        <p:nvPicPr>
          <p:cNvPr id="3074" name="Picture 2" descr="Conceitos básicos do Kubernetes | Ana Amarante">
            <a:extLst>
              <a:ext uri="{FF2B5EF4-FFF2-40B4-BE49-F238E27FC236}">
                <a16:creationId xmlns:a16="http://schemas.microsoft.com/office/drawing/2014/main" id="{47F9984C-1658-DF58-14FF-AAE227491E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3928" y="2305127"/>
            <a:ext cx="1052375" cy="1021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E14CC9C-8510-E5EC-1E64-4EA42C2424FB}"/>
              </a:ext>
            </a:extLst>
          </p:cNvPr>
          <p:cNvPicPr>
            <a:picLocks noChangeAspect="1"/>
          </p:cNvPicPr>
          <p:nvPr/>
        </p:nvPicPr>
        <p:blipFill>
          <a:blip r:embed="rId10"/>
          <a:stretch>
            <a:fillRect/>
          </a:stretch>
        </p:blipFill>
        <p:spPr>
          <a:xfrm>
            <a:off x="2175124" y="2388755"/>
            <a:ext cx="1049873" cy="1025682"/>
          </a:xfrm>
          <a:prstGeom prst="rect">
            <a:avLst/>
          </a:prstGeom>
        </p:spPr>
      </p:pic>
      <p:sp>
        <p:nvSpPr>
          <p:cNvPr id="25" name="Rectangle 24">
            <a:extLst>
              <a:ext uri="{FF2B5EF4-FFF2-40B4-BE49-F238E27FC236}">
                <a16:creationId xmlns:a16="http://schemas.microsoft.com/office/drawing/2014/main" id="{2F6A7267-9FA9-EE31-93CB-03EC5C0A85CE}"/>
              </a:ext>
            </a:extLst>
          </p:cNvPr>
          <p:cNvSpPr/>
          <p:nvPr/>
        </p:nvSpPr>
        <p:spPr>
          <a:xfrm>
            <a:off x="2106696" y="3438628"/>
            <a:ext cx="1437622" cy="307777"/>
          </a:xfrm>
          <a:prstGeom prst="rect">
            <a:avLst/>
          </a:prstGeom>
        </p:spPr>
        <p:txBody>
          <a:bodyPr wrap="square">
            <a:spAutoFit/>
          </a:bodyPr>
          <a:lstStyle/>
          <a:p>
            <a:r>
              <a:rPr lang="en-US" dirty="0" err="1"/>
              <a:t>Fácil</a:t>
            </a:r>
            <a:r>
              <a:rPr lang="en-US" dirty="0"/>
              <a:t> de Usar</a:t>
            </a:r>
          </a:p>
        </p:txBody>
      </p:sp>
    </p:spTree>
    <p:extLst>
      <p:ext uri="{BB962C8B-B14F-4D97-AF65-F5344CB8AC3E}">
        <p14:creationId xmlns:p14="http://schemas.microsoft.com/office/powerpoint/2010/main" val="141357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1" grpId="0"/>
      <p:bldP spid="2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3054041" cy="473206"/>
          </a:xfrm>
          <a:prstGeom prst="rect">
            <a:avLst/>
          </a:prstGeom>
          <a:noFill/>
        </p:spPr>
        <p:txBody>
          <a:bodyPr wrap="none" rtlCol="0">
            <a:spAutoFit/>
          </a:bodyPr>
          <a:lstStyle/>
          <a:p>
            <a:r>
              <a:rPr lang="pt-BR" sz="2475" dirty="0">
                <a:latin typeface="Montserrat Medium" panose="00000600000000000000" pitchFamily="50" charset="0"/>
              </a:rPr>
              <a:t>GCP - Precauções</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5" name="Rectangle 14">
            <a:extLst>
              <a:ext uri="{FF2B5EF4-FFF2-40B4-BE49-F238E27FC236}">
                <a16:creationId xmlns:a16="http://schemas.microsoft.com/office/drawing/2014/main" id="{EF68A494-2A61-4A06-ACF7-13664C2FEAF8}"/>
              </a:ext>
            </a:extLst>
          </p:cNvPr>
          <p:cNvSpPr/>
          <p:nvPr/>
        </p:nvSpPr>
        <p:spPr>
          <a:xfrm>
            <a:off x="357338" y="2968134"/>
            <a:ext cx="1437622" cy="307777"/>
          </a:xfrm>
          <a:prstGeom prst="rect">
            <a:avLst/>
          </a:prstGeom>
        </p:spPr>
        <p:txBody>
          <a:bodyPr wrap="square">
            <a:spAutoFit/>
          </a:bodyPr>
          <a:lstStyle/>
          <a:p>
            <a:r>
              <a:rPr lang="en-US" dirty="0" err="1"/>
              <a:t>Poucos</a:t>
            </a:r>
            <a:r>
              <a:rPr lang="en-US" dirty="0"/>
              <a:t> </a:t>
            </a:r>
            <a:r>
              <a:rPr lang="en-US" dirty="0" err="1"/>
              <a:t>Serviços</a:t>
            </a:r>
            <a:endParaRPr lang="en-US" dirty="0"/>
          </a:p>
        </p:txBody>
      </p:sp>
      <p:pic>
        <p:nvPicPr>
          <p:cNvPr id="19" name="Picture 18" descr="A person in a suit&#10;&#10;Description automatically generated with low confidence">
            <a:extLst>
              <a:ext uri="{FF2B5EF4-FFF2-40B4-BE49-F238E27FC236}">
                <a16:creationId xmlns:a16="http://schemas.microsoft.com/office/drawing/2014/main" id="{2E9E518D-A61F-C61B-484F-EC0A5136E6A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5746" y="1889139"/>
            <a:ext cx="1129750" cy="1129750"/>
          </a:xfrm>
          <a:prstGeom prst="rect">
            <a:avLst/>
          </a:prstGeom>
        </p:spPr>
      </p:pic>
      <p:pic>
        <p:nvPicPr>
          <p:cNvPr id="21" name="Picture 20">
            <a:extLst>
              <a:ext uri="{FF2B5EF4-FFF2-40B4-BE49-F238E27FC236}">
                <a16:creationId xmlns:a16="http://schemas.microsoft.com/office/drawing/2014/main" id="{65AD3CA7-F90B-FC4A-9E92-B391C7A8034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014471" y="1930285"/>
            <a:ext cx="1049873" cy="1049873"/>
          </a:xfrm>
          <a:prstGeom prst="rect">
            <a:avLst/>
          </a:prstGeom>
        </p:spPr>
      </p:pic>
      <p:sp>
        <p:nvSpPr>
          <p:cNvPr id="23" name="Rectangle 22">
            <a:extLst>
              <a:ext uri="{FF2B5EF4-FFF2-40B4-BE49-F238E27FC236}">
                <a16:creationId xmlns:a16="http://schemas.microsoft.com/office/drawing/2014/main" id="{742A06C6-E67B-D22B-1F3B-F58A49786E06}"/>
              </a:ext>
            </a:extLst>
          </p:cNvPr>
          <p:cNvSpPr/>
          <p:nvPr/>
        </p:nvSpPr>
        <p:spPr>
          <a:xfrm>
            <a:off x="1789206" y="2969341"/>
            <a:ext cx="1437622" cy="523220"/>
          </a:xfrm>
          <a:prstGeom prst="rect">
            <a:avLst/>
          </a:prstGeom>
        </p:spPr>
        <p:txBody>
          <a:bodyPr wrap="square">
            <a:spAutoFit/>
          </a:bodyPr>
          <a:lstStyle/>
          <a:p>
            <a:pPr algn="ctr"/>
            <a:r>
              <a:rPr lang="en-US" dirty="0" err="1"/>
              <a:t>Fraco</a:t>
            </a:r>
            <a:r>
              <a:rPr lang="en-US" dirty="0"/>
              <a:t> com</a:t>
            </a:r>
          </a:p>
          <a:p>
            <a:pPr algn="ctr"/>
            <a:r>
              <a:rPr lang="en-US" dirty="0" err="1"/>
              <a:t>Licenciamento</a:t>
            </a:r>
            <a:endParaRPr lang="en-US" dirty="0"/>
          </a:p>
        </p:txBody>
      </p:sp>
      <p:pic>
        <p:nvPicPr>
          <p:cNvPr id="24" name="Picture 23" descr="Shape&#10;&#10;Description automatically generated with low confidence">
            <a:extLst>
              <a:ext uri="{FF2B5EF4-FFF2-40B4-BE49-F238E27FC236}">
                <a16:creationId xmlns:a16="http://schemas.microsoft.com/office/drawing/2014/main" id="{D067DADC-B867-DF0E-8478-46A58756470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597648" y="1989275"/>
            <a:ext cx="1021812" cy="1021812"/>
          </a:xfrm>
          <a:prstGeom prst="rect">
            <a:avLst/>
          </a:prstGeom>
          <a:ln>
            <a:solidFill>
              <a:schemeClr val="tx1"/>
            </a:solidFill>
          </a:ln>
        </p:spPr>
      </p:pic>
      <p:sp>
        <p:nvSpPr>
          <p:cNvPr id="25" name="Rectangle 24">
            <a:extLst>
              <a:ext uri="{FF2B5EF4-FFF2-40B4-BE49-F238E27FC236}">
                <a16:creationId xmlns:a16="http://schemas.microsoft.com/office/drawing/2014/main" id="{F0862DBD-8B0D-FC7F-FD85-1A5BFD73C22C}"/>
              </a:ext>
            </a:extLst>
          </p:cNvPr>
          <p:cNvSpPr/>
          <p:nvPr/>
        </p:nvSpPr>
        <p:spPr>
          <a:xfrm>
            <a:off x="3401438" y="3014301"/>
            <a:ext cx="1437622" cy="523220"/>
          </a:xfrm>
          <a:prstGeom prst="rect">
            <a:avLst/>
          </a:prstGeom>
        </p:spPr>
        <p:txBody>
          <a:bodyPr wrap="square">
            <a:spAutoFit/>
          </a:bodyPr>
          <a:lstStyle/>
          <a:p>
            <a:pPr algn="ctr"/>
            <a:r>
              <a:rPr lang="en-US" dirty="0" err="1"/>
              <a:t>Desalinhamento</a:t>
            </a:r>
            <a:r>
              <a:rPr lang="en-US" dirty="0"/>
              <a:t> </a:t>
            </a:r>
            <a:r>
              <a:rPr lang="en-US" dirty="0" err="1"/>
              <a:t>Corporativo</a:t>
            </a:r>
            <a:endParaRPr lang="en-US" dirty="0"/>
          </a:p>
        </p:txBody>
      </p:sp>
      <p:pic>
        <p:nvPicPr>
          <p:cNvPr id="31" name="Picture 30">
            <a:extLst>
              <a:ext uri="{FF2B5EF4-FFF2-40B4-BE49-F238E27FC236}">
                <a16:creationId xmlns:a16="http://schemas.microsoft.com/office/drawing/2014/main" id="{B79BDAC9-E247-94CF-E169-3C27FF3DC280}"/>
              </a:ext>
            </a:extLst>
          </p:cNvPr>
          <p:cNvPicPr>
            <a:picLocks noChangeAspect="1"/>
          </p:cNvPicPr>
          <p:nvPr/>
        </p:nvPicPr>
        <p:blipFill>
          <a:blip r:embed="rId10"/>
          <a:stretch>
            <a:fillRect/>
          </a:stretch>
        </p:blipFill>
        <p:spPr>
          <a:xfrm>
            <a:off x="5278308" y="1954476"/>
            <a:ext cx="1049873" cy="1025682"/>
          </a:xfrm>
          <a:prstGeom prst="rect">
            <a:avLst/>
          </a:prstGeom>
        </p:spPr>
      </p:pic>
      <p:sp>
        <p:nvSpPr>
          <p:cNvPr id="32" name="Rectangle 31">
            <a:extLst>
              <a:ext uri="{FF2B5EF4-FFF2-40B4-BE49-F238E27FC236}">
                <a16:creationId xmlns:a16="http://schemas.microsoft.com/office/drawing/2014/main" id="{5B1E1DA8-C0CE-7290-0644-084E060A0029}"/>
              </a:ext>
            </a:extLst>
          </p:cNvPr>
          <p:cNvSpPr/>
          <p:nvPr/>
        </p:nvSpPr>
        <p:spPr>
          <a:xfrm>
            <a:off x="5209880" y="3004349"/>
            <a:ext cx="1437622" cy="307777"/>
          </a:xfrm>
          <a:prstGeom prst="rect">
            <a:avLst/>
          </a:prstGeom>
        </p:spPr>
        <p:txBody>
          <a:bodyPr wrap="square">
            <a:spAutoFit/>
          </a:bodyPr>
          <a:lstStyle/>
          <a:p>
            <a:r>
              <a:rPr lang="en-US" dirty="0" err="1"/>
              <a:t>Menos</a:t>
            </a:r>
            <a:r>
              <a:rPr lang="en-US" dirty="0"/>
              <a:t> </a:t>
            </a:r>
            <a:r>
              <a:rPr lang="en-US" dirty="0" err="1"/>
              <a:t>usuários</a:t>
            </a:r>
            <a:endParaRPr lang="en-US" dirty="0"/>
          </a:p>
        </p:txBody>
      </p:sp>
    </p:spTree>
    <p:extLst>
      <p:ext uri="{BB962C8B-B14F-4D97-AF65-F5344CB8AC3E}">
        <p14:creationId xmlns:p14="http://schemas.microsoft.com/office/powerpoint/2010/main" val="155467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3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2D6CF4-71CB-3B4F-803D-BDC86C243307}"/>
              </a:ext>
            </a:extLst>
          </p:cNvPr>
          <p:cNvSpPr txBox="1"/>
          <p:nvPr/>
        </p:nvSpPr>
        <p:spPr>
          <a:xfrm>
            <a:off x="967622" y="582702"/>
            <a:ext cx="4851008" cy="473206"/>
          </a:xfrm>
          <a:prstGeom prst="rect">
            <a:avLst/>
          </a:prstGeom>
          <a:noFill/>
        </p:spPr>
        <p:txBody>
          <a:bodyPr wrap="none" rtlCol="0">
            <a:spAutoFit/>
          </a:bodyPr>
          <a:lstStyle/>
          <a:p>
            <a:r>
              <a:rPr lang="pt-BR" sz="2475" dirty="0">
                <a:latin typeface="Montserrat Medium" panose="00000600000000000000" pitchFamily="50" charset="0"/>
              </a:rPr>
              <a:t>GCP – Estrutura Organização</a:t>
            </a:r>
            <a:endParaRPr lang="pt-BR" sz="900" dirty="0">
              <a:solidFill>
                <a:srgbClr val="009540"/>
              </a:solidFill>
              <a:latin typeface="Montserrat Light" panose="00000400000000000000" pitchFamily="50" charset="0"/>
            </a:endParaRPr>
          </a:p>
        </p:txBody>
      </p:sp>
      <p:pic>
        <p:nvPicPr>
          <p:cNvPr id="11266" name="Picture 2">
            <a:extLst>
              <a:ext uri="{FF2B5EF4-FFF2-40B4-BE49-F238E27FC236}">
                <a16:creationId xmlns:a16="http://schemas.microsoft.com/office/drawing/2014/main" id="{26F7EF6A-2252-5A43-9A80-C6EA14EC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46" y="1204071"/>
            <a:ext cx="4804908" cy="37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55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352455" y="134317"/>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3" name="Picture 2">
            <a:extLst>
              <a:ext uri="{FF2B5EF4-FFF2-40B4-BE49-F238E27FC236}">
                <a16:creationId xmlns:a16="http://schemas.microsoft.com/office/drawing/2014/main" id="{951C8969-D1A4-BD6E-465C-F61072EA2824}"/>
              </a:ext>
            </a:extLst>
          </p:cNvPr>
          <p:cNvPicPr>
            <a:picLocks noChangeAspect="1"/>
          </p:cNvPicPr>
          <p:nvPr/>
        </p:nvPicPr>
        <p:blipFill>
          <a:blip r:embed="rId4"/>
          <a:stretch>
            <a:fillRect/>
          </a:stretch>
        </p:blipFill>
        <p:spPr>
          <a:xfrm>
            <a:off x="1076580" y="1379259"/>
            <a:ext cx="1776762" cy="2556290"/>
          </a:xfrm>
          <a:prstGeom prst="rect">
            <a:avLst/>
          </a:prstGeom>
        </p:spPr>
      </p:pic>
      <p:pic>
        <p:nvPicPr>
          <p:cNvPr id="4" name="Picture 3">
            <a:extLst>
              <a:ext uri="{FF2B5EF4-FFF2-40B4-BE49-F238E27FC236}">
                <a16:creationId xmlns:a16="http://schemas.microsoft.com/office/drawing/2014/main" id="{5D4CF785-F3CF-46E4-FBC1-146F8ABBFA6E}"/>
              </a:ext>
            </a:extLst>
          </p:cNvPr>
          <p:cNvPicPr>
            <a:picLocks noChangeAspect="1"/>
          </p:cNvPicPr>
          <p:nvPr/>
        </p:nvPicPr>
        <p:blipFill>
          <a:blip r:embed="rId5"/>
          <a:stretch>
            <a:fillRect/>
          </a:stretch>
        </p:blipFill>
        <p:spPr>
          <a:xfrm>
            <a:off x="2418839" y="912060"/>
            <a:ext cx="3673431" cy="3137879"/>
          </a:xfrm>
          <a:prstGeom prst="rect">
            <a:avLst/>
          </a:prstGeom>
        </p:spPr>
      </p:pic>
    </p:spTree>
    <p:extLst>
      <p:ext uri="{BB962C8B-B14F-4D97-AF65-F5344CB8AC3E}">
        <p14:creationId xmlns:p14="http://schemas.microsoft.com/office/powerpoint/2010/main" val="3178753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4EC23775-2980-C4D6-1CD0-86F52F7F1E7E}"/>
              </a:ext>
            </a:extLst>
          </p:cNvPr>
          <p:cNvPicPr>
            <a:picLocks noChangeAspect="1"/>
          </p:cNvPicPr>
          <p:nvPr/>
        </p:nvPicPr>
        <p:blipFill>
          <a:blip r:embed="rId4"/>
          <a:stretch>
            <a:fillRect/>
          </a:stretch>
        </p:blipFill>
        <p:spPr>
          <a:xfrm>
            <a:off x="456008" y="564203"/>
            <a:ext cx="5811471" cy="4159479"/>
          </a:xfrm>
          <a:prstGeom prst="rect">
            <a:avLst/>
          </a:prstGeom>
        </p:spPr>
      </p:pic>
    </p:spTree>
    <p:extLst>
      <p:ext uri="{BB962C8B-B14F-4D97-AF65-F5344CB8AC3E}">
        <p14:creationId xmlns:p14="http://schemas.microsoft.com/office/powerpoint/2010/main" val="37030723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3" name="Picture 2">
            <a:extLst>
              <a:ext uri="{FF2B5EF4-FFF2-40B4-BE49-F238E27FC236}">
                <a16:creationId xmlns:a16="http://schemas.microsoft.com/office/drawing/2014/main" id="{F35E5B3A-C9EA-D5B9-7A11-3A95C06EE3BC}"/>
              </a:ext>
            </a:extLst>
          </p:cNvPr>
          <p:cNvPicPr>
            <a:picLocks noChangeAspect="1"/>
          </p:cNvPicPr>
          <p:nvPr/>
        </p:nvPicPr>
        <p:blipFill>
          <a:blip r:embed="rId4"/>
          <a:stretch>
            <a:fillRect/>
          </a:stretch>
        </p:blipFill>
        <p:spPr>
          <a:xfrm>
            <a:off x="627345" y="1249449"/>
            <a:ext cx="5733347" cy="2596651"/>
          </a:xfrm>
          <a:prstGeom prst="rect">
            <a:avLst/>
          </a:prstGeom>
        </p:spPr>
      </p:pic>
      <p:sp>
        <p:nvSpPr>
          <p:cNvPr id="11" name="TextBox 10">
            <a:extLst>
              <a:ext uri="{FF2B5EF4-FFF2-40B4-BE49-F238E27FC236}">
                <a16:creationId xmlns:a16="http://schemas.microsoft.com/office/drawing/2014/main" id="{1B93E3FD-CD5F-3B3F-DFC2-58D565643D8B}"/>
              </a:ext>
            </a:extLst>
          </p:cNvPr>
          <p:cNvSpPr txBox="1"/>
          <p:nvPr/>
        </p:nvSpPr>
        <p:spPr>
          <a:xfrm>
            <a:off x="5609617" y="4845313"/>
            <a:ext cx="1196546" cy="307777"/>
          </a:xfrm>
          <a:prstGeom prst="rect">
            <a:avLst/>
          </a:prstGeom>
          <a:noFill/>
        </p:spPr>
        <p:txBody>
          <a:bodyPr wrap="none" rtlCol="0">
            <a:spAutoFit/>
          </a:bodyPr>
          <a:lstStyle/>
          <a:p>
            <a:r>
              <a:rPr lang="en-BR" dirty="0"/>
              <a:t>Fonte: aCloud</a:t>
            </a:r>
          </a:p>
        </p:txBody>
      </p:sp>
    </p:spTree>
    <p:extLst>
      <p:ext uri="{BB962C8B-B14F-4D97-AF65-F5344CB8AC3E}">
        <p14:creationId xmlns:p14="http://schemas.microsoft.com/office/powerpoint/2010/main" val="31469141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5" name="Picture 4">
            <a:extLst>
              <a:ext uri="{FF2B5EF4-FFF2-40B4-BE49-F238E27FC236}">
                <a16:creationId xmlns:a16="http://schemas.microsoft.com/office/drawing/2014/main" id="{0EBA9525-83E0-AA4F-A55B-BE6BD9DEC1B4}"/>
              </a:ext>
            </a:extLst>
          </p:cNvPr>
          <p:cNvPicPr>
            <a:picLocks noChangeAspect="1"/>
          </p:cNvPicPr>
          <p:nvPr/>
        </p:nvPicPr>
        <p:blipFill>
          <a:blip r:embed="rId4"/>
          <a:stretch>
            <a:fillRect/>
          </a:stretch>
        </p:blipFill>
        <p:spPr>
          <a:xfrm>
            <a:off x="343710" y="328583"/>
            <a:ext cx="6309965" cy="4639681"/>
          </a:xfrm>
          <a:prstGeom prst="rect">
            <a:avLst/>
          </a:prstGeom>
        </p:spPr>
      </p:pic>
      <p:sp>
        <p:nvSpPr>
          <p:cNvPr id="6" name="Rectangle 5">
            <a:extLst>
              <a:ext uri="{FF2B5EF4-FFF2-40B4-BE49-F238E27FC236}">
                <a16:creationId xmlns:a16="http://schemas.microsoft.com/office/drawing/2014/main" id="{1E239012-E746-270E-D8F1-1B17ED26A760}"/>
              </a:ext>
            </a:extLst>
          </p:cNvPr>
          <p:cNvSpPr/>
          <p:nvPr/>
        </p:nvSpPr>
        <p:spPr>
          <a:xfrm>
            <a:off x="246434" y="642026"/>
            <a:ext cx="933855" cy="2529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19621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4" name="Picture 3">
            <a:extLst>
              <a:ext uri="{FF2B5EF4-FFF2-40B4-BE49-F238E27FC236}">
                <a16:creationId xmlns:a16="http://schemas.microsoft.com/office/drawing/2014/main" id="{C036CBF6-9998-8146-84F7-4B52A6B647BA}"/>
              </a:ext>
            </a:extLst>
          </p:cNvPr>
          <p:cNvPicPr>
            <a:picLocks noChangeAspect="1"/>
          </p:cNvPicPr>
          <p:nvPr/>
        </p:nvPicPr>
        <p:blipFill>
          <a:blip r:embed="rId4"/>
          <a:stretch>
            <a:fillRect/>
          </a:stretch>
        </p:blipFill>
        <p:spPr>
          <a:xfrm>
            <a:off x="106167" y="149061"/>
            <a:ext cx="6681277" cy="4670848"/>
          </a:xfrm>
          <a:prstGeom prst="rect">
            <a:avLst/>
          </a:prstGeom>
        </p:spPr>
      </p:pic>
    </p:spTree>
    <p:extLst>
      <p:ext uri="{BB962C8B-B14F-4D97-AF65-F5344CB8AC3E}">
        <p14:creationId xmlns:p14="http://schemas.microsoft.com/office/powerpoint/2010/main" val="44398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2" name="Picture 1">
            <a:extLst>
              <a:ext uri="{FF2B5EF4-FFF2-40B4-BE49-F238E27FC236}">
                <a16:creationId xmlns:a16="http://schemas.microsoft.com/office/drawing/2014/main" id="{E7BAAFF8-56C0-60E0-A624-3563936E72E3}"/>
              </a:ext>
            </a:extLst>
          </p:cNvPr>
          <p:cNvPicPr>
            <a:picLocks noChangeAspect="1"/>
          </p:cNvPicPr>
          <p:nvPr/>
        </p:nvPicPr>
        <p:blipFill>
          <a:blip r:embed="rId4"/>
          <a:stretch>
            <a:fillRect/>
          </a:stretch>
        </p:blipFill>
        <p:spPr>
          <a:xfrm>
            <a:off x="520532" y="1225685"/>
            <a:ext cx="5816936" cy="2826644"/>
          </a:xfrm>
          <a:prstGeom prst="rect">
            <a:avLst/>
          </a:prstGeom>
        </p:spPr>
      </p:pic>
      <p:sp>
        <p:nvSpPr>
          <p:cNvPr id="3" name="TextBox 2">
            <a:extLst>
              <a:ext uri="{FF2B5EF4-FFF2-40B4-BE49-F238E27FC236}">
                <a16:creationId xmlns:a16="http://schemas.microsoft.com/office/drawing/2014/main" id="{482F5E70-FD17-1D2E-888C-C85A28490C74}"/>
              </a:ext>
            </a:extLst>
          </p:cNvPr>
          <p:cNvSpPr txBox="1"/>
          <p:nvPr/>
        </p:nvSpPr>
        <p:spPr>
          <a:xfrm>
            <a:off x="5609617" y="4845313"/>
            <a:ext cx="1196546" cy="307777"/>
          </a:xfrm>
          <a:prstGeom prst="rect">
            <a:avLst/>
          </a:prstGeom>
          <a:noFill/>
        </p:spPr>
        <p:txBody>
          <a:bodyPr wrap="none" rtlCol="0">
            <a:spAutoFit/>
          </a:bodyPr>
          <a:lstStyle/>
          <a:p>
            <a:r>
              <a:rPr lang="en-BR" dirty="0"/>
              <a:t>Fonte: aCloud</a:t>
            </a:r>
          </a:p>
        </p:txBody>
      </p:sp>
    </p:spTree>
    <p:extLst>
      <p:ext uri="{BB962C8B-B14F-4D97-AF65-F5344CB8AC3E}">
        <p14:creationId xmlns:p14="http://schemas.microsoft.com/office/powerpoint/2010/main" val="24154005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9458" name="Picture 2" descr="Mapa de regiões">
            <a:extLst>
              <a:ext uri="{FF2B5EF4-FFF2-40B4-BE49-F238E27FC236}">
                <a16:creationId xmlns:a16="http://schemas.microsoft.com/office/drawing/2014/main" id="{BED0BE51-30C2-F34D-B1CD-0D4CFE4E8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6850"/>
            <a:ext cx="6858000" cy="221297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9205D186-AE86-7547-813A-8DC1C2BB1A5E}"/>
              </a:ext>
            </a:extLst>
          </p:cNvPr>
          <p:cNvSpPr txBox="1">
            <a:spLocks/>
          </p:cNvSpPr>
          <p:nvPr/>
        </p:nvSpPr>
        <p:spPr>
          <a:xfrm>
            <a:off x="271535" y="329869"/>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2" name="Picture 1">
            <a:extLst>
              <a:ext uri="{FF2B5EF4-FFF2-40B4-BE49-F238E27FC236}">
                <a16:creationId xmlns:a16="http://schemas.microsoft.com/office/drawing/2014/main" id="{91B6CE6A-5745-494A-8F90-CD72428E81F0}"/>
              </a:ext>
            </a:extLst>
          </p:cNvPr>
          <p:cNvPicPr>
            <a:picLocks noChangeAspect="1"/>
          </p:cNvPicPr>
          <p:nvPr/>
        </p:nvPicPr>
        <p:blipFill>
          <a:blip r:embed="rId5"/>
          <a:stretch>
            <a:fillRect/>
          </a:stretch>
        </p:blipFill>
        <p:spPr>
          <a:xfrm>
            <a:off x="2070171" y="3972902"/>
            <a:ext cx="2582749" cy="1106893"/>
          </a:xfrm>
          <a:prstGeom prst="rect">
            <a:avLst/>
          </a:prstGeom>
        </p:spPr>
      </p:pic>
    </p:spTree>
    <p:extLst>
      <p:ext uri="{BB962C8B-B14F-4D97-AF65-F5344CB8AC3E}">
        <p14:creationId xmlns:p14="http://schemas.microsoft.com/office/powerpoint/2010/main" val="141030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Wikipedia</a:t>
            </a:r>
            <a:endParaRPr sz="1800" dirty="0"/>
          </a:p>
        </p:txBody>
      </p:sp>
      <p:sp>
        <p:nvSpPr>
          <p:cNvPr id="122" name="Google Shape;122;p11"/>
          <p:cNvSpPr txBox="1">
            <a:spLocks noGrp="1"/>
          </p:cNvSpPr>
          <p:nvPr>
            <p:ph type="body" idx="1"/>
          </p:nvPr>
        </p:nvSpPr>
        <p:spPr>
          <a:xfrm>
            <a:off x="754470" y="1541303"/>
            <a:ext cx="5349060" cy="2876344"/>
          </a:xfrm>
          <a:prstGeom prst="rect">
            <a:avLst/>
          </a:prstGeom>
          <a:noFill/>
          <a:ln>
            <a:noFill/>
          </a:ln>
        </p:spPr>
        <p:txBody>
          <a:bodyPr spcFirstLastPara="1" vert="horz" wrap="square" lIns="51427" tIns="25706" rIns="51427" bIns="25706" rtlCol="0" anchor="t" anchorCtr="0">
            <a:normAutofit fontScale="77500" lnSpcReduction="20000"/>
          </a:bodyPr>
          <a:lstStyle/>
          <a:p>
            <a:pPr marL="0" indent="0">
              <a:buNone/>
            </a:pPr>
            <a:r>
              <a:rPr lang="en-US" dirty="0"/>
              <a:t>“Cloud computing[1] is the on-demand availability of computer system resources, especially data storage (cloud storage) and computing power, without direct active management by the user.[2] Large clouds often have functions distributed over multiple locations, each location being a data center. Cloud computing relies on sharing of resources to achieve coherence and typically using a "pay-as-you-go" model which can help in reducing capital expenses but may also lead to unexpected operating expenses for unaware users.[3]”</a:t>
            </a:r>
          </a:p>
          <a:p>
            <a:pPr marL="0" indent="0">
              <a:buNone/>
            </a:pPr>
            <a:endParaRPr lang="en-US" dirty="0"/>
          </a:p>
        </p:txBody>
      </p:sp>
    </p:spTree>
    <p:extLst>
      <p:ext uri="{BB962C8B-B14F-4D97-AF65-F5344CB8AC3E}">
        <p14:creationId xmlns:p14="http://schemas.microsoft.com/office/powerpoint/2010/main" val="30587854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352455" y="134317"/>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                        Distribuição Geográfica</a:t>
            </a:r>
          </a:p>
        </p:txBody>
      </p:sp>
      <p:pic>
        <p:nvPicPr>
          <p:cNvPr id="23554" name="Picture 2" descr="mapa com alfinetes que mostram os locais de regiões e zonas">
            <a:extLst>
              <a:ext uri="{FF2B5EF4-FFF2-40B4-BE49-F238E27FC236}">
                <a16:creationId xmlns:a16="http://schemas.microsoft.com/office/drawing/2014/main" id="{CB195DC6-3EB7-A64F-A490-0890E8853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81438"/>
            <a:ext cx="6858000" cy="275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3561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7" name="Título 1">
            <a:extLst>
              <a:ext uri="{FF2B5EF4-FFF2-40B4-BE49-F238E27FC236}">
                <a16:creationId xmlns:a16="http://schemas.microsoft.com/office/drawing/2014/main" id="{33D8E63A-6692-4244-868E-0FFBAFE0C5AB}"/>
              </a:ext>
            </a:extLst>
          </p:cNvPr>
          <p:cNvSpPr txBox="1">
            <a:spLocks/>
          </p:cNvSpPr>
          <p:nvPr/>
        </p:nvSpPr>
        <p:spPr>
          <a:xfrm>
            <a:off x="884234" y="646640"/>
            <a:ext cx="5915025" cy="745629"/>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solidFill>
                  <a:schemeClr val="tx2">
                    <a:lumMod val="10000"/>
                  </a:schemeClr>
                </a:solidFill>
              </a:rPr>
              <a:t>VPC GLOBAL</a:t>
            </a:r>
          </a:p>
        </p:txBody>
      </p:sp>
      <p:pic>
        <p:nvPicPr>
          <p:cNvPr id="2" name="Picture 1">
            <a:extLst>
              <a:ext uri="{FF2B5EF4-FFF2-40B4-BE49-F238E27FC236}">
                <a16:creationId xmlns:a16="http://schemas.microsoft.com/office/drawing/2014/main" id="{A3A871F6-B687-0CA7-E394-4439C384796C}"/>
              </a:ext>
            </a:extLst>
          </p:cNvPr>
          <p:cNvPicPr>
            <a:picLocks noChangeAspect="1"/>
          </p:cNvPicPr>
          <p:nvPr/>
        </p:nvPicPr>
        <p:blipFill>
          <a:blip r:embed="rId4"/>
          <a:stretch>
            <a:fillRect/>
          </a:stretch>
        </p:blipFill>
        <p:spPr>
          <a:xfrm>
            <a:off x="317834" y="1614280"/>
            <a:ext cx="6540166" cy="2373605"/>
          </a:xfrm>
          <a:prstGeom prst="rect">
            <a:avLst/>
          </a:prstGeom>
        </p:spPr>
      </p:pic>
    </p:spTree>
    <p:extLst>
      <p:ext uri="{BB962C8B-B14F-4D97-AF65-F5344CB8AC3E}">
        <p14:creationId xmlns:p14="http://schemas.microsoft.com/office/powerpoint/2010/main" val="4228493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pic>
        <p:nvPicPr>
          <p:cNvPr id="17410" name="Picture 2" descr="GCP marketplace | Google Cloud Platform Administration">
            <a:extLst>
              <a:ext uri="{FF2B5EF4-FFF2-40B4-BE49-F238E27FC236}">
                <a16:creationId xmlns:a16="http://schemas.microsoft.com/office/drawing/2014/main" id="{AF5B2BA1-B8D2-354B-ACA1-9E28FD83A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9995"/>
            <a:ext cx="6858000" cy="39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237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7" name="Picture 2" descr="google cloud">
            <a:extLst>
              <a:ext uri="{FF2B5EF4-FFF2-40B4-BE49-F238E27FC236}">
                <a16:creationId xmlns:a16="http://schemas.microsoft.com/office/drawing/2014/main" id="{F73CB8EC-2D1E-A540-B5FF-20A76983B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240" y="283393"/>
            <a:ext cx="4418251" cy="452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399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Deploying GKE Cluster with gcloud utility | by Arun Kumar Singh | TechBull  | Medium">
            <a:extLst>
              <a:ext uri="{FF2B5EF4-FFF2-40B4-BE49-F238E27FC236}">
                <a16:creationId xmlns:a16="http://schemas.microsoft.com/office/drawing/2014/main" id="{ECBD2263-31E6-A547-87FF-9B1322067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00" y="1330778"/>
            <a:ext cx="4695671" cy="33065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C3F71C-8D24-104A-9F76-E2A4DEF5001D}"/>
              </a:ext>
            </a:extLst>
          </p:cNvPr>
          <p:cNvSpPr txBox="1"/>
          <p:nvPr/>
        </p:nvSpPr>
        <p:spPr>
          <a:xfrm>
            <a:off x="136800" y="510950"/>
            <a:ext cx="6282489" cy="473206"/>
          </a:xfrm>
          <a:prstGeom prst="rect">
            <a:avLst/>
          </a:prstGeom>
          <a:noFill/>
        </p:spPr>
        <p:txBody>
          <a:bodyPr wrap="none" rtlCol="0">
            <a:spAutoFit/>
          </a:bodyPr>
          <a:lstStyle/>
          <a:p>
            <a:pPr lvl="1"/>
            <a:r>
              <a:rPr lang="pt-BR" sz="2475" dirty="0">
                <a:latin typeface="Montserrat Medium" panose="00000600000000000000" pitchFamily="50" charset="0"/>
              </a:rPr>
              <a:t>Exemplo de caso de uso com o GKE</a:t>
            </a:r>
            <a:endParaRPr lang="pt-BR" sz="900" dirty="0">
              <a:solidFill>
                <a:srgbClr val="009540"/>
              </a:solidFill>
              <a:latin typeface="Montserrat Light" panose="00000400000000000000" pitchFamily="50" charset="0"/>
            </a:endParaRPr>
          </a:p>
        </p:txBody>
      </p:sp>
    </p:spTree>
    <p:extLst>
      <p:ext uri="{BB962C8B-B14F-4D97-AF65-F5344CB8AC3E}">
        <p14:creationId xmlns:p14="http://schemas.microsoft.com/office/powerpoint/2010/main" val="326811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823334" y="730616"/>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Definição NIST</a:t>
            </a:r>
            <a:endParaRPr sz="1800" dirty="0"/>
          </a:p>
        </p:txBody>
      </p:sp>
      <p:sp>
        <p:nvSpPr>
          <p:cNvPr id="122" name="Google Shape;122;p11"/>
          <p:cNvSpPr txBox="1">
            <a:spLocks noGrp="1"/>
          </p:cNvSpPr>
          <p:nvPr>
            <p:ph type="body" idx="1"/>
          </p:nvPr>
        </p:nvSpPr>
        <p:spPr>
          <a:xfrm>
            <a:off x="754470" y="1541303"/>
            <a:ext cx="5349060" cy="2876344"/>
          </a:xfrm>
          <a:prstGeom prst="rect">
            <a:avLst/>
          </a:prstGeom>
          <a:noFill/>
          <a:ln>
            <a:noFill/>
          </a:ln>
        </p:spPr>
        <p:txBody>
          <a:bodyPr spcFirstLastPara="1" vert="horz" wrap="square" lIns="51427" tIns="25706" rIns="51427" bIns="25706" rtlCol="0" anchor="t" anchorCtr="0">
            <a:normAutofit/>
          </a:bodyPr>
          <a:lstStyle/>
          <a:p>
            <a:pPr marL="0" indent="0">
              <a:buNone/>
            </a:pPr>
            <a:r>
              <a:rPr lang="en-US" sz="2000"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pPr marL="0" indent="0">
              <a:buNone/>
            </a:pPr>
            <a:endParaRPr lang="en-US" sz="2000" dirty="0"/>
          </a:p>
        </p:txBody>
      </p:sp>
    </p:spTree>
    <p:extLst>
      <p:ext uri="{BB962C8B-B14F-4D97-AF65-F5344CB8AC3E}">
        <p14:creationId xmlns:p14="http://schemas.microsoft.com/office/powerpoint/2010/main" val="41539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2977373" y="985618"/>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955813" y="2047237"/>
            <a:ext cx="4043120" cy="1384995"/>
          </a:xfrm>
          <a:prstGeom prst="rect">
            <a:avLst/>
          </a:prstGeom>
        </p:spPr>
        <p:txBody>
          <a:bodyPr wrap="square">
            <a:spAutoFit/>
          </a:bodyPr>
          <a:lstStyle/>
          <a:p>
            <a:r>
              <a:rPr lang="en-US" b="1" dirty="0">
                <a:latin typeface="Helvetica Neue" panose="02000503000000020004" pitchFamily="2" charset="0"/>
              </a:rPr>
              <a:t>“Resource pooling. </a:t>
            </a:r>
            <a:r>
              <a:rPr lang="en-US" dirty="0">
                <a:latin typeface="Helvetica Neue" panose="02000503000000020004" pitchFamily="2" charset="0"/>
              </a:rPr>
              <a:t>The provider's computing resources are pooled to serve multiple consumers using a multi-tenant model, with different physical and virtual resources dynamically assigned and reassigned according to consumer demand.”</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22249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813257"/>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1146644" y="1983626"/>
            <a:ext cx="4043120" cy="1600438"/>
          </a:xfrm>
          <a:prstGeom prst="rect">
            <a:avLst/>
          </a:prstGeom>
        </p:spPr>
        <p:txBody>
          <a:bodyPr wrap="square">
            <a:spAutoFit/>
          </a:bodyPr>
          <a:lstStyle/>
          <a:p>
            <a:r>
              <a:rPr lang="en-US" b="1" dirty="0">
                <a:latin typeface="Helvetica Neue" panose="02000503000000020004" pitchFamily="2" charset="0"/>
              </a:rPr>
              <a:t>“</a:t>
            </a:r>
            <a:r>
              <a:rPr lang="en-US" b="1" dirty="0"/>
              <a:t>Rapid elasticity</a:t>
            </a:r>
            <a:r>
              <a:rPr lang="en-US" dirty="0"/>
              <a:t>. Capabilities can be elastically provisioned and released, in some cases automatically, to scale rapidly outward and inward commensurate with demand. To the consumer, the capabilities available for provisioning often appear unlimited and can be appropriated in any quantity at any time.</a:t>
            </a:r>
            <a:r>
              <a:rPr lang="en-US" dirty="0">
                <a:latin typeface="Helvetica Neue" panose="02000503000000020004" pitchFamily="2" charset="0"/>
              </a:rPr>
              <a:t>”</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32913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796531"/>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1114043" y="1943870"/>
            <a:ext cx="4923142" cy="1477328"/>
          </a:xfrm>
          <a:prstGeom prst="rect">
            <a:avLst/>
          </a:prstGeom>
        </p:spPr>
        <p:txBody>
          <a:bodyPr wrap="square">
            <a:spAutoFit/>
          </a:bodyPr>
          <a:lstStyle/>
          <a:p>
            <a:r>
              <a:rPr lang="en-US" sz="1800" b="1" dirty="0">
                <a:latin typeface="Helvetica Neue" panose="02000503000000020004" pitchFamily="2" charset="0"/>
              </a:rPr>
              <a:t>“</a:t>
            </a:r>
            <a:r>
              <a:rPr lang="en-US" sz="1800" b="1" dirty="0"/>
              <a:t>On-demand self-service</a:t>
            </a:r>
            <a:r>
              <a:rPr lang="en-US" sz="1800" dirty="0"/>
              <a:t>. A consumer can unilaterally provision computing capabilities, such as server time and network storage, as needed automatically without requiring human interaction with each service provider.</a:t>
            </a:r>
            <a:r>
              <a:rPr lang="en-US" sz="1800" dirty="0">
                <a:latin typeface="Helvetica Neue" panose="02000503000000020004" pitchFamily="2" charset="0"/>
              </a:rPr>
              <a:t>”</a:t>
            </a:r>
            <a:endParaRPr lang="en-US" sz="1800" dirty="0">
              <a:effectLst/>
              <a:latin typeface="Helvetica Neue" panose="02000503000000020004" pitchFamily="2" charset="0"/>
            </a:endParaRPr>
          </a:p>
        </p:txBody>
      </p:sp>
    </p:spTree>
    <p:extLst>
      <p:ext uri="{BB962C8B-B14F-4D97-AF65-F5344CB8AC3E}">
        <p14:creationId xmlns:p14="http://schemas.microsoft.com/office/powerpoint/2010/main" val="76744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744231"/>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890546" y="2118799"/>
            <a:ext cx="4577820" cy="1323439"/>
          </a:xfrm>
          <a:prstGeom prst="rect">
            <a:avLst/>
          </a:prstGeom>
        </p:spPr>
        <p:txBody>
          <a:bodyPr wrap="square">
            <a:spAutoFit/>
          </a:bodyPr>
          <a:lstStyle/>
          <a:p>
            <a:r>
              <a:rPr lang="en-US" sz="1600" dirty="0"/>
              <a:t>“</a:t>
            </a:r>
            <a:r>
              <a:rPr lang="en-US" sz="1600" b="1" dirty="0"/>
              <a:t>Broad network access</a:t>
            </a:r>
            <a:r>
              <a:rPr lang="en-US" sz="1600" dirty="0"/>
              <a:t>. Capabilities are available over the network and accessed through standard mechanisms that promote use by heterogeneous thin or thick client platforms (e.g., mobile phones, tablets, laptops, and workstations).”</a:t>
            </a:r>
          </a:p>
        </p:txBody>
      </p:sp>
    </p:spTree>
    <p:extLst>
      <p:ext uri="{BB962C8B-B14F-4D97-AF65-F5344CB8AC3E}">
        <p14:creationId xmlns:p14="http://schemas.microsoft.com/office/powerpoint/2010/main" val="198365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1">
            <a:extLst>
              <a:ext uri="{FF2B5EF4-FFF2-40B4-BE49-F238E27FC236}">
                <a16:creationId xmlns:a16="http://schemas.microsoft.com/office/drawing/2014/main" id="{F3F21518-0020-504E-86A0-4F2460E68C0D}"/>
              </a:ext>
            </a:extLst>
          </p:cNvPr>
          <p:cNvPicPr>
            <a:picLocks noChangeAspect="1"/>
          </p:cNvPicPr>
          <p:nvPr/>
        </p:nvPicPr>
        <p:blipFill>
          <a:blip r:embed="rId2"/>
          <a:stretch>
            <a:fillRect/>
          </a:stretch>
        </p:blipFill>
        <p:spPr>
          <a:xfrm>
            <a:off x="2469815" y="1699526"/>
            <a:ext cx="1268533" cy="1276536"/>
          </a:xfrm>
          <a:prstGeom prst="rect">
            <a:avLst/>
          </a:prstGeom>
        </p:spPr>
      </p:pic>
      <p:sp>
        <p:nvSpPr>
          <p:cNvPr id="28" name="Freeform 135">
            <a:extLst>
              <a:ext uri="{FF2B5EF4-FFF2-40B4-BE49-F238E27FC236}">
                <a16:creationId xmlns:a16="http://schemas.microsoft.com/office/drawing/2014/main" id="{4D24235E-3477-3F4B-B526-F9907A27BB0E}"/>
              </a:ext>
            </a:extLst>
          </p:cNvPr>
          <p:cNvSpPr>
            <a:spLocks/>
          </p:cNvSpPr>
          <p:nvPr/>
        </p:nvSpPr>
        <p:spPr bwMode="auto">
          <a:xfrm flipH="1">
            <a:off x="172103" y="2070673"/>
            <a:ext cx="225644" cy="143431"/>
          </a:xfrm>
          <a:custGeom>
            <a:avLst/>
            <a:gdLst>
              <a:gd name="connsiteX0" fmla="*/ 0 w 279162"/>
              <a:gd name="connsiteY0" fmla="*/ 21640 h 177450"/>
              <a:gd name="connsiteX1" fmla="*/ 2684 w 279162"/>
              <a:gd name="connsiteY1" fmla="*/ 23860 h 177450"/>
              <a:gd name="connsiteX2" fmla="*/ 42053 w 279162"/>
              <a:gd name="connsiteY2" fmla="*/ 53601 h 177450"/>
              <a:gd name="connsiteX3" fmla="*/ 82764 w 279162"/>
              <a:gd name="connsiteY3" fmla="*/ 84231 h 177450"/>
              <a:gd name="connsiteX4" fmla="*/ 137792 w 279162"/>
              <a:gd name="connsiteY4" fmla="*/ 126401 h 177450"/>
              <a:gd name="connsiteX5" fmla="*/ 140923 w 279162"/>
              <a:gd name="connsiteY5" fmla="*/ 126401 h 177450"/>
              <a:gd name="connsiteX6" fmla="*/ 177161 w 279162"/>
              <a:gd name="connsiteY6" fmla="*/ 99323 h 177450"/>
              <a:gd name="connsiteX7" fmla="*/ 216082 w 279162"/>
              <a:gd name="connsiteY7" fmla="*/ 69582 h 177450"/>
              <a:gd name="connsiteX8" fmla="*/ 263504 w 279162"/>
              <a:gd name="connsiteY8" fmla="*/ 33626 h 177450"/>
              <a:gd name="connsiteX9" fmla="*/ 279162 w 279162"/>
              <a:gd name="connsiteY9" fmla="*/ 21640 h 177450"/>
              <a:gd name="connsiteX10" fmla="*/ 279162 w 279162"/>
              <a:gd name="connsiteY10" fmla="*/ 161914 h 177450"/>
              <a:gd name="connsiteX11" fmla="*/ 274688 w 279162"/>
              <a:gd name="connsiteY11" fmla="*/ 170792 h 177450"/>
              <a:gd name="connsiteX12" fmla="*/ 262162 w 279162"/>
              <a:gd name="connsiteY12" fmla="*/ 177450 h 177450"/>
              <a:gd name="connsiteX13" fmla="*/ 16553 w 279162"/>
              <a:gd name="connsiteY13" fmla="*/ 177450 h 177450"/>
              <a:gd name="connsiteX14" fmla="*/ 6263 w 279162"/>
              <a:gd name="connsiteY14" fmla="*/ 173011 h 177450"/>
              <a:gd name="connsiteX15" fmla="*/ 0 w 279162"/>
              <a:gd name="connsiteY15" fmla="*/ 161914 h 177450"/>
              <a:gd name="connsiteX16" fmla="*/ 0 w 279162"/>
              <a:gd name="connsiteY16" fmla="*/ 21640 h 177450"/>
              <a:gd name="connsiteX17" fmla="*/ 18069 w 279162"/>
              <a:gd name="connsiteY17" fmla="*/ 0 h 177450"/>
              <a:gd name="connsiteX18" fmla="*/ 138722 w 279162"/>
              <a:gd name="connsiteY18" fmla="*/ 0 h 177450"/>
              <a:gd name="connsiteX19" fmla="*/ 260266 w 279162"/>
              <a:gd name="connsiteY19" fmla="*/ 0 h 177450"/>
              <a:gd name="connsiteX20" fmla="*/ 267835 w 279162"/>
              <a:gd name="connsiteY20" fmla="*/ 444 h 177450"/>
              <a:gd name="connsiteX21" fmla="*/ 270506 w 279162"/>
              <a:gd name="connsiteY21" fmla="*/ 2663 h 177450"/>
              <a:gd name="connsiteX22" fmla="*/ 268725 w 279162"/>
              <a:gd name="connsiteY22" fmla="*/ 4883 h 177450"/>
              <a:gd name="connsiteX23" fmla="*/ 235779 w 279162"/>
              <a:gd name="connsiteY23" fmla="*/ 31073 h 177450"/>
              <a:gd name="connsiteX24" fmla="*/ 205059 w 279162"/>
              <a:gd name="connsiteY24" fmla="*/ 54156 h 177450"/>
              <a:gd name="connsiteX25" fmla="*/ 175230 w 279162"/>
              <a:gd name="connsiteY25" fmla="*/ 76795 h 177450"/>
              <a:gd name="connsiteX26" fmla="*/ 140948 w 279162"/>
              <a:gd name="connsiteY26" fmla="*/ 102542 h 177450"/>
              <a:gd name="connsiteX27" fmla="*/ 137387 w 279162"/>
              <a:gd name="connsiteY27" fmla="*/ 102542 h 177450"/>
              <a:gd name="connsiteX28" fmla="*/ 96872 w 279162"/>
              <a:gd name="connsiteY28" fmla="*/ 71912 h 177450"/>
              <a:gd name="connsiteX29" fmla="*/ 55912 w 279162"/>
              <a:gd name="connsiteY29" fmla="*/ 40839 h 177450"/>
              <a:gd name="connsiteX30" fmla="*/ 22966 w 279162"/>
              <a:gd name="connsiteY30" fmla="*/ 15536 h 177450"/>
              <a:gd name="connsiteX31" fmla="*/ 8719 w 279162"/>
              <a:gd name="connsiteY31" fmla="*/ 4439 h 177450"/>
              <a:gd name="connsiteX32" fmla="*/ 9610 w 279162"/>
              <a:gd name="connsiteY32" fmla="*/ 888 h 177450"/>
              <a:gd name="connsiteX33" fmla="*/ 12281 w 279162"/>
              <a:gd name="connsiteY33" fmla="*/ 444 h 177450"/>
              <a:gd name="connsiteX34" fmla="*/ 18069 w 279162"/>
              <a:gd name="connsiteY34" fmla="*/ 0 h 17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9162" h="177450">
                <a:moveTo>
                  <a:pt x="0" y="21640"/>
                </a:moveTo>
                <a:cubicBezTo>
                  <a:pt x="895" y="22528"/>
                  <a:pt x="1790" y="22972"/>
                  <a:pt x="2684" y="23860"/>
                </a:cubicBezTo>
                <a:cubicBezTo>
                  <a:pt x="15658" y="33626"/>
                  <a:pt x="29079" y="43835"/>
                  <a:pt x="42053" y="53601"/>
                </a:cubicBezTo>
                <a:cubicBezTo>
                  <a:pt x="55475" y="63811"/>
                  <a:pt x="69343" y="74021"/>
                  <a:pt x="82764" y="84231"/>
                </a:cubicBezTo>
                <a:cubicBezTo>
                  <a:pt x="101107" y="98435"/>
                  <a:pt x="119449" y="112640"/>
                  <a:pt x="137792" y="126401"/>
                </a:cubicBezTo>
                <a:cubicBezTo>
                  <a:pt x="139134" y="127289"/>
                  <a:pt x="140028" y="127289"/>
                  <a:pt x="140923" y="126401"/>
                </a:cubicBezTo>
                <a:cubicBezTo>
                  <a:pt x="153002" y="117523"/>
                  <a:pt x="165081" y="108201"/>
                  <a:pt x="177161" y="99323"/>
                </a:cubicBezTo>
                <a:cubicBezTo>
                  <a:pt x="190134" y="89114"/>
                  <a:pt x="203108" y="79348"/>
                  <a:pt x="216082" y="69582"/>
                </a:cubicBezTo>
                <a:cubicBezTo>
                  <a:pt x="231740" y="57596"/>
                  <a:pt x="247846" y="45611"/>
                  <a:pt x="263504" y="33626"/>
                </a:cubicBezTo>
                <a:cubicBezTo>
                  <a:pt x="268872" y="29631"/>
                  <a:pt x="273794" y="25635"/>
                  <a:pt x="279162" y="21640"/>
                </a:cubicBezTo>
                <a:cubicBezTo>
                  <a:pt x="279162" y="68250"/>
                  <a:pt x="279162" y="114860"/>
                  <a:pt x="279162" y="161914"/>
                </a:cubicBezTo>
                <a:cubicBezTo>
                  <a:pt x="277820" y="164577"/>
                  <a:pt x="276478" y="167684"/>
                  <a:pt x="274688" y="170792"/>
                </a:cubicBezTo>
                <a:cubicBezTo>
                  <a:pt x="271557" y="174787"/>
                  <a:pt x="267978" y="177450"/>
                  <a:pt x="262162" y="177450"/>
                </a:cubicBezTo>
                <a:cubicBezTo>
                  <a:pt x="180292" y="177006"/>
                  <a:pt x="98423" y="177450"/>
                  <a:pt x="16553" y="177450"/>
                </a:cubicBezTo>
                <a:cubicBezTo>
                  <a:pt x="12527" y="177450"/>
                  <a:pt x="9395" y="175675"/>
                  <a:pt x="6263" y="173011"/>
                </a:cubicBezTo>
                <a:cubicBezTo>
                  <a:pt x="3132" y="169460"/>
                  <a:pt x="1342" y="165909"/>
                  <a:pt x="0" y="161914"/>
                </a:cubicBezTo>
                <a:cubicBezTo>
                  <a:pt x="0" y="114860"/>
                  <a:pt x="0" y="68250"/>
                  <a:pt x="0" y="21640"/>
                </a:cubicBezTo>
                <a:close/>
                <a:moveTo>
                  <a:pt x="18069" y="0"/>
                </a:moveTo>
                <a:cubicBezTo>
                  <a:pt x="58583" y="0"/>
                  <a:pt x="98653" y="0"/>
                  <a:pt x="138722" y="0"/>
                </a:cubicBezTo>
                <a:cubicBezTo>
                  <a:pt x="179237" y="0"/>
                  <a:pt x="219751" y="0"/>
                  <a:pt x="260266" y="0"/>
                </a:cubicBezTo>
                <a:cubicBezTo>
                  <a:pt x="262492" y="0"/>
                  <a:pt x="265163" y="444"/>
                  <a:pt x="267835" y="444"/>
                </a:cubicBezTo>
                <a:cubicBezTo>
                  <a:pt x="268725" y="888"/>
                  <a:pt x="269616" y="1775"/>
                  <a:pt x="270506" y="2663"/>
                </a:cubicBezTo>
                <a:cubicBezTo>
                  <a:pt x="270061" y="3551"/>
                  <a:pt x="269616" y="4439"/>
                  <a:pt x="268725" y="4883"/>
                </a:cubicBezTo>
                <a:cubicBezTo>
                  <a:pt x="258040" y="13761"/>
                  <a:pt x="246910" y="22639"/>
                  <a:pt x="235779" y="31073"/>
                </a:cubicBezTo>
                <a:cubicBezTo>
                  <a:pt x="225539" y="38620"/>
                  <a:pt x="215299" y="46610"/>
                  <a:pt x="205059" y="54156"/>
                </a:cubicBezTo>
                <a:cubicBezTo>
                  <a:pt x="195265" y="61703"/>
                  <a:pt x="185025" y="69249"/>
                  <a:pt x="175230" y="76795"/>
                </a:cubicBezTo>
                <a:cubicBezTo>
                  <a:pt x="164099" y="85229"/>
                  <a:pt x="152524" y="93664"/>
                  <a:pt x="140948" y="102542"/>
                </a:cubicBezTo>
                <a:cubicBezTo>
                  <a:pt x="139613" y="103429"/>
                  <a:pt x="138722" y="103873"/>
                  <a:pt x="137387" y="102542"/>
                </a:cubicBezTo>
                <a:cubicBezTo>
                  <a:pt x="123585" y="92332"/>
                  <a:pt x="110228" y="82122"/>
                  <a:pt x="96872" y="71912"/>
                </a:cubicBezTo>
                <a:cubicBezTo>
                  <a:pt x="83070" y="61259"/>
                  <a:pt x="69714" y="51049"/>
                  <a:pt x="55912" y="40839"/>
                </a:cubicBezTo>
                <a:cubicBezTo>
                  <a:pt x="44782" y="32405"/>
                  <a:pt x="33651" y="23971"/>
                  <a:pt x="22966" y="15536"/>
                </a:cubicBezTo>
                <a:cubicBezTo>
                  <a:pt x="18069" y="11985"/>
                  <a:pt x="13171" y="7990"/>
                  <a:pt x="8719" y="4439"/>
                </a:cubicBezTo>
                <a:cubicBezTo>
                  <a:pt x="6493" y="2663"/>
                  <a:pt x="6938" y="1331"/>
                  <a:pt x="9610" y="888"/>
                </a:cubicBezTo>
                <a:cubicBezTo>
                  <a:pt x="10500" y="444"/>
                  <a:pt x="11390" y="444"/>
                  <a:pt x="12281" y="444"/>
                </a:cubicBezTo>
                <a:cubicBezTo>
                  <a:pt x="14507" y="0"/>
                  <a:pt x="16288" y="0"/>
                  <a:pt x="18069" y="0"/>
                </a:cubicBezTo>
                <a:close/>
              </a:path>
            </a:pathLst>
          </a:custGeom>
          <a:solidFill>
            <a:schemeClr val="tx2"/>
          </a:solidFill>
          <a:ln>
            <a:noFill/>
          </a:ln>
        </p:spPr>
        <p:txBody>
          <a:bodyPr vert="horz" wrap="square" lIns="51435" tIns="25718" rIns="51435" bIns="25718" numCol="1" anchor="t" anchorCtr="0" compatLnSpc="1">
            <a:prstTxWarp prst="textNoShape">
              <a:avLst/>
            </a:prstTxWarp>
            <a:noAutofit/>
          </a:bodyPr>
          <a:lstStyle/>
          <a:p>
            <a:pPr algn="r"/>
            <a:endParaRPr lang="en-US" sz="675" dirty="0">
              <a:solidFill>
                <a:schemeClr val="bg2">
                  <a:lumMod val="50000"/>
                </a:schemeClr>
              </a:solidFill>
            </a:endParaRPr>
          </a:p>
        </p:txBody>
      </p:sp>
      <p:sp>
        <p:nvSpPr>
          <p:cNvPr id="29" name="Freeform 133">
            <a:extLst>
              <a:ext uri="{FF2B5EF4-FFF2-40B4-BE49-F238E27FC236}">
                <a16:creationId xmlns:a16="http://schemas.microsoft.com/office/drawing/2014/main" id="{4A6BF036-4A62-D546-A426-9CC7B4827B3D}"/>
              </a:ext>
            </a:extLst>
          </p:cNvPr>
          <p:cNvSpPr>
            <a:spLocks/>
          </p:cNvSpPr>
          <p:nvPr/>
        </p:nvSpPr>
        <p:spPr bwMode="auto">
          <a:xfrm>
            <a:off x="173040" y="1665666"/>
            <a:ext cx="238269" cy="243065"/>
          </a:xfrm>
          <a:custGeom>
            <a:avLst/>
            <a:gdLst>
              <a:gd name="T0" fmla="*/ 62 w 63"/>
              <a:gd name="T1" fmla="*/ 49 h 64"/>
              <a:gd name="T2" fmla="*/ 47 w 63"/>
              <a:gd name="T3" fmla="*/ 41 h 64"/>
              <a:gd name="T4" fmla="*/ 40 w 63"/>
              <a:gd name="T5" fmla="*/ 38 h 64"/>
              <a:gd name="T6" fmla="*/ 40 w 63"/>
              <a:gd name="T7" fmla="*/ 32 h 64"/>
              <a:gd name="T8" fmla="*/ 43 w 63"/>
              <a:gd name="T9" fmla="*/ 25 h 64"/>
              <a:gd name="T10" fmla="*/ 46 w 63"/>
              <a:gd name="T11" fmla="*/ 21 h 64"/>
              <a:gd name="T12" fmla="*/ 44 w 63"/>
              <a:gd name="T13" fmla="*/ 16 h 64"/>
              <a:gd name="T14" fmla="*/ 44 w 63"/>
              <a:gd name="T15" fmla="*/ 10 h 64"/>
              <a:gd name="T16" fmla="*/ 32 w 63"/>
              <a:gd name="T17" fmla="*/ 0 h 64"/>
              <a:gd name="T18" fmla="*/ 19 w 63"/>
              <a:gd name="T19" fmla="*/ 10 h 64"/>
              <a:gd name="T20" fmla="*/ 20 w 63"/>
              <a:gd name="T21" fmla="*/ 16 h 64"/>
              <a:gd name="T22" fmla="*/ 18 w 63"/>
              <a:gd name="T23" fmla="*/ 21 h 64"/>
              <a:gd name="T24" fmla="*/ 21 w 63"/>
              <a:gd name="T25" fmla="*/ 25 h 64"/>
              <a:gd name="T26" fmla="*/ 24 w 63"/>
              <a:gd name="T27" fmla="*/ 32 h 64"/>
              <a:gd name="T28" fmla="*/ 24 w 63"/>
              <a:gd name="T29" fmla="*/ 38 h 64"/>
              <a:gd name="T30" fmla="*/ 16 w 63"/>
              <a:gd name="T31" fmla="*/ 41 h 64"/>
              <a:gd name="T32" fmla="*/ 2 w 63"/>
              <a:gd name="T33" fmla="*/ 49 h 64"/>
              <a:gd name="T34" fmla="*/ 1 w 63"/>
              <a:gd name="T35" fmla="*/ 64 h 64"/>
              <a:gd name="T36" fmla="*/ 63 w 63"/>
              <a:gd name="T37" fmla="*/ 64 h 64"/>
              <a:gd name="T38" fmla="*/ 62 w 63"/>
              <a:gd name="T39"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64">
                <a:moveTo>
                  <a:pt x="62" y="49"/>
                </a:moveTo>
                <a:cubicBezTo>
                  <a:pt x="60" y="46"/>
                  <a:pt x="54" y="44"/>
                  <a:pt x="47" y="41"/>
                </a:cubicBezTo>
                <a:cubicBezTo>
                  <a:pt x="41" y="39"/>
                  <a:pt x="40" y="38"/>
                  <a:pt x="40" y="38"/>
                </a:cubicBezTo>
                <a:cubicBezTo>
                  <a:pt x="40" y="32"/>
                  <a:pt x="40" y="32"/>
                  <a:pt x="40" y="32"/>
                </a:cubicBezTo>
                <a:cubicBezTo>
                  <a:pt x="40" y="32"/>
                  <a:pt x="42" y="30"/>
                  <a:pt x="43" y="25"/>
                </a:cubicBezTo>
                <a:cubicBezTo>
                  <a:pt x="44" y="25"/>
                  <a:pt x="46" y="22"/>
                  <a:pt x="46" y="21"/>
                </a:cubicBezTo>
                <a:cubicBezTo>
                  <a:pt x="46" y="20"/>
                  <a:pt x="46" y="16"/>
                  <a:pt x="44" y="16"/>
                </a:cubicBezTo>
                <a:cubicBezTo>
                  <a:pt x="44" y="14"/>
                  <a:pt x="44" y="11"/>
                  <a:pt x="44" y="10"/>
                </a:cubicBezTo>
                <a:cubicBezTo>
                  <a:pt x="44" y="5"/>
                  <a:pt x="39" y="0"/>
                  <a:pt x="32" y="0"/>
                </a:cubicBezTo>
                <a:cubicBezTo>
                  <a:pt x="25" y="0"/>
                  <a:pt x="20" y="5"/>
                  <a:pt x="19" y="10"/>
                </a:cubicBezTo>
                <a:cubicBezTo>
                  <a:pt x="19" y="11"/>
                  <a:pt x="20" y="14"/>
                  <a:pt x="20" y="16"/>
                </a:cubicBezTo>
                <a:cubicBezTo>
                  <a:pt x="18" y="16"/>
                  <a:pt x="18" y="20"/>
                  <a:pt x="18" y="21"/>
                </a:cubicBezTo>
                <a:cubicBezTo>
                  <a:pt x="18" y="22"/>
                  <a:pt x="20" y="25"/>
                  <a:pt x="21" y="25"/>
                </a:cubicBezTo>
                <a:cubicBezTo>
                  <a:pt x="22" y="30"/>
                  <a:pt x="24" y="32"/>
                  <a:pt x="24" y="32"/>
                </a:cubicBezTo>
                <a:cubicBezTo>
                  <a:pt x="24" y="38"/>
                  <a:pt x="24" y="38"/>
                  <a:pt x="24" y="38"/>
                </a:cubicBezTo>
                <a:cubicBezTo>
                  <a:pt x="24" y="38"/>
                  <a:pt x="23" y="39"/>
                  <a:pt x="16" y="41"/>
                </a:cubicBezTo>
                <a:cubicBezTo>
                  <a:pt x="10" y="44"/>
                  <a:pt x="4" y="46"/>
                  <a:pt x="2" y="49"/>
                </a:cubicBezTo>
                <a:cubicBezTo>
                  <a:pt x="0" y="51"/>
                  <a:pt x="1" y="64"/>
                  <a:pt x="1" y="64"/>
                </a:cubicBezTo>
                <a:cubicBezTo>
                  <a:pt x="63" y="64"/>
                  <a:pt x="63" y="64"/>
                  <a:pt x="63" y="64"/>
                </a:cubicBezTo>
                <a:cubicBezTo>
                  <a:pt x="63" y="64"/>
                  <a:pt x="63" y="51"/>
                  <a:pt x="62" y="49"/>
                </a:cubicBezTo>
                <a:close/>
              </a:path>
            </a:pathLst>
          </a:custGeom>
          <a:solidFill>
            <a:schemeClr val="tx2"/>
          </a:solidFill>
          <a:ln>
            <a:noFill/>
          </a:ln>
        </p:spPr>
        <p:txBody>
          <a:bodyPr vert="horz" wrap="square" lIns="51435" tIns="25718" rIns="51435" bIns="25718" numCol="1" anchor="t" anchorCtr="0" compatLnSpc="1">
            <a:prstTxWarp prst="textNoShape">
              <a:avLst/>
            </a:prstTxWarp>
          </a:bodyPr>
          <a:lstStyle/>
          <a:p>
            <a:endParaRPr lang="id-ID" sz="788">
              <a:solidFill>
                <a:schemeClr val="bg2">
                  <a:lumMod val="50000"/>
                </a:schemeClr>
              </a:solidFill>
            </a:endParaRPr>
          </a:p>
        </p:txBody>
      </p:sp>
      <p:sp>
        <p:nvSpPr>
          <p:cNvPr id="30" name="Freeform 40">
            <a:extLst>
              <a:ext uri="{FF2B5EF4-FFF2-40B4-BE49-F238E27FC236}">
                <a16:creationId xmlns:a16="http://schemas.microsoft.com/office/drawing/2014/main" id="{747ECD01-D18C-BF41-AFEB-890397E1ED47}"/>
              </a:ext>
            </a:extLst>
          </p:cNvPr>
          <p:cNvSpPr>
            <a:spLocks/>
          </p:cNvSpPr>
          <p:nvPr/>
        </p:nvSpPr>
        <p:spPr bwMode="auto">
          <a:xfrm flipH="1">
            <a:off x="167233" y="2384247"/>
            <a:ext cx="198056" cy="213145"/>
          </a:xfrm>
          <a:custGeom>
            <a:avLst/>
            <a:gdLst>
              <a:gd name="T0" fmla="*/ 1 w 511"/>
              <a:gd name="T1" fmla="*/ 133 h 549"/>
              <a:gd name="T2" fmla="*/ 10 w 511"/>
              <a:gd name="T3" fmla="*/ 189 h 549"/>
              <a:gd name="T4" fmla="*/ 224 w 511"/>
              <a:gd name="T5" fmla="*/ 477 h 549"/>
              <a:gd name="T6" fmla="*/ 349 w 511"/>
              <a:gd name="T7" fmla="*/ 539 h 549"/>
              <a:gd name="T8" fmla="*/ 493 w 511"/>
              <a:gd name="T9" fmla="*/ 491 h 549"/>
              <a:gd name="T10" fmla="*/ 503 w 511"/>
              <a:gd name="T11" fmla="*/ 420 h 549"/>
              <a:gd name="T12" fmla="*/ 489 w 511"/>
              <a:gd name="T13" fmla="*/ 408 h 549"/>
              <a:gd name="T14" fmla="*/ 378 w 511"/>
              <a:gd name="T15" fmla="*/ 362 h 549"/>
              <a:gd name="T16" fmla="*/ 357 w 511"/>
              <a:gd name="T17" fmla="*/ 363 h 549"/>
              <a:gd name="T18" fmla="*/ 313 w 511"/>
              <a:gd name="T19" fmla="*/ 396 h 549"/>
              <a:gd name="T20" fmla="*/ 282 w 511"/>
              <a:gd name="T21" fmla="*/ 399 h 549"/>
              <a:gd name="T22" fmla="*/ 126 w 511"/>
              <a:gd name="T23" fmla="*/ 218 h 549"/>
              <a:gd name="T24" fmla="*/ 133 w 511"/>
              <a:gd name="T25" fmla="*/ 190 h 549"/>
              <a:gd name="T26" fmla="*/ 182 w 511"/>
              <a:gd name="T27" fmla="*/ 151 h 549"/>
              <a:gd name="T28" fmla="*/ 190 w 511"/>
              <a:gd name="T29" fmla="*/ 120 h 549"/>
              <a:gd name="T30" fmla="*/ 153 w 511"/>
              <a:gd name="T31" fmla="*/ 43 h 549"/>
              <a:gd name="T32" fmla="*/ 145 w 511"/>
              <a:gd name="T33" fmla="*/ 26 h 549"/>
              <a:gd name="T34" fmla="*/ 103 w 511"/>
              <a:gd name="T35" fmla="*/ 2 h 549"/>
              <a:gd name="T36" fmla="*/ 4 w 511"/>
              <a:gd name="T37" fmla="*/ 99 h 549"/>
              <a:gd name="T38" fmla="*/ 1 w 511"/>
              <a:gd name="T39" fmla="*/ 13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1" h="549">
                <a:moveTo>
                  <a:pt x="1" y="133"/>
                </a:moveTo>
                <a:cubicBezTo>
                  <a:pt x="0" y="152"/>
                  <a:pt x="5" y="170"/>
                  <a:pt x="10" y="189"/>
                </a:cubicBezTo>
                <a:cubicBezTo>
                  <a:pt x="45" y="311"/>
                  <a:pt x="122" y="403"/>
                  <a:pt x="224" y="477"/>
                </a:cubicBezTo>
                <a:cubicBezTo>
                  <a:pt x="262" y="504"/>
                  <a:pt x="301" y="530"/>
                  <a:pt x="349" y="539"/>
                </a:cubicBezTo>
                <a:cubicBezTo>
                  <a:pt x="406" y="549"/>
                  <a:pt x="454" y="533"/>
                  <a:pt x="493" y="491"/>
                </a:cubicBezTo>
                <a:cubicBezTo>
                  <a:pt x="506" y="477"/>
                  <a:pt x="511" y="436"/>
                  <a:pt x="503" y="420"/>
                </a:cubicBezTo>
                <a:cubicBezTo>
                  <a:pt x="500" y="414"/>
                  <a:pt x="495" y="410"/>
                  <a:pt x="489" y="408"/>
                </a:cubicBezTo>
                <a:cubicBezTo>
                  <a:pt x="452" y="392"/>
                  <a:pt x="415" y="377"/>
                  <a:pt x="378" y="362"/>
                </a:cubicBezTo>
                <a:cubicBezTo>
                  <a:pt x="371" y="359"/>
                  <a:pt x="364" y="360"/>
                  <a:pt x="357" y="363"/>
                </a:cubicBezTo>
                <a:cubicBezTo>
                  <a:pt x="340" y="371"/>
                  <a:pt x="327" y="383"/>
                  <a:pt x="313" y="396"/>
                </a:cubicBezTo>
                <a:cubicBezTo>
                  <a:pt x="303" y="406"/>
                  <a:pt x="294" y="406"/>
                  <a:pt x="282" y="399"/>
                </a:cubicBezTo>
                <a:cubicBezTo>
                  <a:pt x="210" y="356"/>
                  <a:pt x="157" y="296"/>
                  <a:pt x="126" y="218"/>
                </a:cubicBezTo>
                <a:cubicBezTo>
                  <a:pt x="121" y="206"/>
                  <a:pt x="123" y="197"/>
                  <a:pt x="133" y="190"/>
                </a:cubicBezTo>
                <a:cubicBezTo>
                  <a:pt x="149" y="177"/>
                  <a:pt x="165" y="163"/>
                  <a:pt x="182" y="151"/>
                </a:cubicBezTo>
                <a:cubicBezTo>
                  <a:pt x="194" y="142"/>
                  <a:pt x="195" y="132"/>
                  <a:pt x="190" y="120"/>
                </a:cubicBezTo>
                <a:cubicBezTo>
                  <a:pt x="178" y="95"/>
                  <a:pt x="166" y="69"/>
                  <a:pt x="153" y="43"/>
                </a:cubicBezTo>
                <a:cubicBezTo>
                  <a:pt x="151" y="37"/>
                  <a:pt x="148" y="31"/>
                  <a:pt x="145" y="26"/>
                </a:cubicBezTo>
                <a:cubicBezTo>
                  <a:pt x="132" y="0"/>
                  <a:pt x="132" y="0"/>
                  <a:pt x="103" y="2"/>
                </a:cubicBezTo>
                <a:cubicBezTo>
                  <a:pt x="46" y="6"/>
                  <a:pt x="18" y="49"/>
                  <a:pt x="4" y="99"/>
                </a:cubicBezTo>
                <a:cubicBezTo>
                  <a:pt x="1" y="110"/>
                  <a:pt x="1" y="122"/>
                  <a:pt x="1" y="133"/>
                </a:cubicBezTo>
                <a:close/>
              </a:path>
            </a:pathLst>
          </a:custGeom>
          <a:solidFill>
            <a:schemeClr val="tx2"/>
          </a:solidFill>
          <a:ln>
            <a:noFill/>
          </a:ln>
        </p:spPr>
        <p:txBody>
          <a:bodyPr vert="horz" wrap="square" lIns="51435" tIns="25718" rIns="51435" bIns="25718" numCol="1" anchor="t" anchorCtr="0" compatLnSpc="1">
            <a:prstTxWarp prst="textNoShape">
              <a:avLst/>
            </a:prstTxWarp>
          </a:bodyPr>
          <a:lstStyle/>
          <a:p>
            <a:pPr algn="r"/>
            <a:endParaRPr lang="en-US" sz="675">
              <a:solidFill>
                <a:schemeClr val="bg2">
                  <a:lumMod val="50000"/>
                </a:schemeClr>
              </a:solidFill>
            </a:endParaRPr>
          </a:p>
        </p:txBody>
      </p:sp>
      <p:sp>
        <p:nvSpPr>
          <p:cNvPr id="31" name="TextBox 49">
            <a:extLst>
              <a:ext uri="{FF2B5EF4-FFF2-40B4-BE49-F238E27FC236}">
                <a16:creationId xmlns:a16="http://schemas.microsoft.com/office/drawing/2014/main" id="{5EAF887F-2F48-4E42-A57F-FE3A3507B0C1}"/>
              </a:ext>
            </a:extLst>
          </p:cNvPr>
          <p:cNvSpPr txBox="1"/>
          <p:nvPr/>
        </p:nvSpPr>
        <p:spPr>
          <a:xfrm flipH="1">
            <a:off x="493756" y="1698088"/>
            <a:ext cx="2859831" cy="265457"/>
          </a:xfrm>
          <a:prstGeom prst="rect">
            <a:avLst/>
          </a:prstGeom>
          <a:noFill/>
        </p:spPr>
        <p:txBody>
          <a:bodyPr wrap="square" rtlCol="0">
            <a:spAutoFit/>
          </a:bodyPr>
          <a:lstStyle/>
          <a:p>
            <a:r>
              <a:rPr lang="en-US" sz="1125" dirty="0">
                <a:solidFill>
                  <a:srgbClr val="626E73"/>
                </a:solidFill>
                <a:latin typeface="Montserrat" panose="00000500000000000000" pitchFamily="50" charset="0"/>
                <a:ea typeface="Lato" panose="020F0502020204030203" pitchFamily="34" charset="0"/>
                <a:cs typeface="Lato" panose="020F0502020204030203" pitchFamily="34" charset="0"/>
              </a:rPr>
              <a:t>Flávio Rescia</a:t>
            </a:r>
          </a:p>
        </p:txBody>
      </p:sp>
      <p:sp>
        <p:nvSpPr>
          <p:cNvPr id="32" name="TextBox 49">
            <a:extLst>
              <a:ext uri="{FF2B5EF4-FFF2-40B4-BE49-F238E27FC236}">
                <a16:creationId xmlns:a16="http://schemas.microsoft.com/office/drawing/2014/main" id="{894E45AB-FB8F-EF47-875D-A4B0B5E5F9AD}"/>
              </a:ext>
            </a:extLst>
          </p:cNvPr>
          <p:cNvSpPr txBox="1"/>
          <p:nvPr/>
        </p:nvSpPr>
        <p:spPr>
          <a:xfrm flipH="1">
            <a:off x="492819" y="2035812"/>
            <a:ext cx="2859831" cy="213585"/>
          </a:xfrm>
          <a:prstGeom prst="rect">
            <a:avLst/>
          </a:prstGeom>
          <a:noFill/>
        </p:spPr>
        <p:txBody>
          <a:bodyPr wrap="square" rtlCol="0">
            <a:spAutoFit/>
          </a:bodyPr>
          <a:lstStyle/>
          <a:p>
            <a:r>
              <a:rPr lang="en-US" sz="788" dirty="0" err="1">
                <a:solidFill>
                  <a:srgbClr val="626E73"/>
                </a:solidFill>
                <a:latin typeface="Montserrat" panose="00000500000000000000" pitchFamily="50" charset="0"/>
                <a:ea typeface="Lato" panose="020F0502020204030203" pitchFamily="34" charset="0"/>
                <a:cs typeface="Lato" panose="020F0502020204030203" pitchFamily="34" charset="0"/>
              </a:rPr>
              <a:t>flavio.rescia@darede.com.br</a:t>
            </a:r>
            <a:endParaRPr lang="en-US" sz="788" dirty="0">
              <a:solidFill>
                <a:srgbClr val="626E73"/>
              </a:solidFill>
              <a:latin typeface="Montserrat" panose="00000500000000000000" pitchFamily="50" charset="0"/>
              <a:ea typeface="Lato" panose="020F0502020204030203" pitchFamily="34" charset="0"/>
              <a:cs typeface="Lato" panose="020F0502020204030203" pitchFamily="34" charset="0"/>
            </a:endParaRPr>
          </a:p>
        </p:txBody>
      </p:sp>
      <p:sp>
        <p:nvSpPr>
          <p:cNvPr id="33" name="TextBox 49">
            <a:extLst>
              <a:ext uri="{FF2B5EF4-FFF2-40B4-BE49-F238E27FC236}">
                <a16:creationId xmlns:a16="http://schemas.microsoft.com/office/drawing/2014/main" id="{4237B4F0-AE8E-754A-9C1B-AADFCEA74464}"/>
              </a:ext>
            </a:extLst>
          </p:cNvPr>
          <p:cNvSpPr txBox="1"/>
          <p:nvPr/>
        </p:nvSpPr>
        <p:spPr>
          <a:xfrm flipH="1">
            <a:off x="492819" y="2384247"/>
            <a:ext cx="2859831" cy="265457"/>
          </a:xfrm>
          <a:prstGeom prst="rect">
            <a:avLst/>
          </a:prstGeom>
          <a:noFill/>
        </p:spPr>
        <p:txBody>
          <a:bodyPr wrap="square" rtlCol="0">
            <a:spAutoFit/>
          </a:bodyPr>
          <a:lstStyle/>
          <a:p>
            <a:r>
              <a:rPr lang="en-US" sz="1125" dirty="0">
                <a:solidFill>
                  <a:srgbClr val="626E73"/>
                </a:solidFill>
                <a:latin typeface="Montserrat" panose="00000500000000000000" pitchFamily="50" charset="0"/>
                <a:ea typeface="Lato" panose="020F0502020204030203" pitchFamily="34" charset="0"/>
                <a:cs typeface="Lato" panose="020F0502020204030203" pitchFamily="34" charset="0"/>
              </a:rPr>
              <a:t>+55 (11) 9 4154-7372</a:t>
            </a:r>
          </a:p>
        </p:txBody>
      </p:sp>
      <p:sp>
        <p:nvSpPr>
          <p:cNvPr id="34" name="TextBox 33">
            <a:extLst>
              <a:ext uri="{FF2B5EF4-FFF2-40B4-BE49-F238E27FC236}">
                <a16:creationId xmlns:a16="http://schemas.microsoft.com/office/drawing/2014/main" id="{B5AD7FE7-7A1C-9648-985E-3BB0EA01A5A2}"/>
              </a:ext>
            </a:extLst>
          </p:cNvPr>
          <p:cNvSpPr txBox="1"/>
          <p:nvPr/>
        </p:nvSpPr>
        <p:spPr>
          <a:xfrm>
            <a:off x="3818125" y="1585701"/>
            <a:ext cx="3037114" cy="1730923"/>
          </a:xfrm>
          <a:prstGeom prst="rect">
            <a:avLst/>
          </a:prstGeom>
          <a:noFill/>
        </p:spPr>
        <p:txBody>
          <a:bodyPr wrap="square" rtlCol="0">
            <a:spAutoFit/>
          </a:bodyPr>
          <a:lstStyle/>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Técnico Redes de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Computador</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Escola SENAI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Suiço-Brasileira</a:t>
            </a:r>
            <a:endPar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endParaRPr>
          </a:p>
          <a:p>
            <a:pPr>
              <a:lnSpc>
                <a:spcPct val="150000"/>
              </a:lnSpc>
            </a:pP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Bacharel</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Sistemas</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dirty="0" err="1">
                <a:solidFill>
                  <a:srgbClr val="626E73"/>
                </a:solidFill>
                <a:latin typeface="Montserrat" panose="00000500000000000000" pitchFamily="50" charset="0"/>
                <a:ea typeface="Lato" panose="020F0502020204030203" pitchFamily="34" charset="0"/>
                <a:cs typeface="Lato" panose="020F0502020204030203" pitchFamily="34" charset="0"/>
              </a:rPr>
              <a:t>Informação</a:t>
            </a: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Faculdade</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Rio Branco</a:t>
            </a:r>
          </a:p>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KM de TI: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+20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anos</a:t>
            </a:r>
            <a:endPar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endParaRPr>
          </a:p>
          <a:p>
            <a:pPr>
              <a:lnSpc>
                <a:spcPct val="150000"/>
              </a:lnSpc>
            </a:pPr>
            <a:r>
              <a:rPr lang="en-US" sz="900" dirty="0">
                <a:solidFill>
                  <a:srgbClr val="626E73"/>
                </a:solidFill>
                <a:latin typeface="Montserrat" panose="00000500000000000000" pitchFamily="50" charset="0"/>
                <a:ea typeface="Lato" panose="020F0502020204030203" pitchFamily="34" charset="0"/>
                <a:cs typeface="Lato" panose="020F0502020204030203" pitchFamily="34" charset="0"/>
              </a:rPr>
              <a:t>KM de AWS: </a:t>
            </a:r>
          </a:p>
          <a:p>
            <a:pPr>
              <a:lnSpc>
                <a:spcPct val="150000"/>
              </a:lnSpc>
            </a:pP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9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anos</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t>
            </a:r>
            <a:r>
              <a:rPr lang="en-US" sz="900" b="1" dirty="0" err="1">
                <a:solidFill>
                  <a:srgbClr val="626E73"/>
                </a:solidFill>
                <a:latin typeface="Montserrat" panose="00000500000000000000" pitchFamily="50" charset="0"/>
                <a:ea typeface="Lato" panose="020F0502020204030203" pitchFamily="34" charset="0"/>
                <a:cs typeface="Lato" panose="020F0502020204030203" pitchFamily="34" charset="0"/>
              </a:rPr>
              <a:t>experiência</a:t>
            </a:r>
            <a:r>
              <a:rPr lang="en-US" sz="900" b="1" dirty="0">
                <a:solidFill>
                  <a:srgbClr val="626E73"/>
                </a:solidFill>
                <a:latin typeface="Montserrat" panose="00000500000000000000" pitchFamily="50" charset="0"/>
                <a:ea typeface="Lato" panose="020F0502020204030203" pitchFamily="34" charset="0"/>
                <a:cs typeface="Lato" panose="020F0502020204030203" pitchFamily="34" charset="0"/>
              </a:rPr>
              <a:t> AWS</a:t>
            </a:r>
          </a:p>
        </p:txBody>
      </p:sp>
      <p:pic>
        <p:nvPicPr>
          <p:cNvPr id="35" name="Picture 34">
            <a:extLst>
              <a:ext uri="{FF2B5EF4-FFF2-40B4-BE49-F238E27FC236}">
                <a16:creationId xmlns:a16="http://schemas.microsoft.com/office/drawing/2014/main" id="{541ACC34-BD31-EF4E-AB8A-A6272F6B27EC}"/>
              </a:ext>
            </a:extLst>
          </p:cNvPr>
          <p:cNvPicPr>
            <a:picLocks noChangeAspect="1"/>
          </p:cNvPicPr>
          <p:nvPr/>
        </p:nvPicPr>
        <p:blipFill>
          <a:blip r:embed="rId3"/>
          <a:stretch>
            <a:fillRect/>
          </a:stretch>
        </p:blipFill>
        <p:spPr>
          <a:xfrm>
            <a:off x="128882" y="2729016"/>
            <a:ext cx="282428" cy="282428"/>
          </a:xfrm>
          <a:prstGeom prst="rect">
            <a:avLst/>
          </a:prstGeom>
        </p:spPr>
      </p:pic>
      <p:sp>
        <p:nvSpPr>
          <p:cNvPr id="36" name="TextBox 49">
            <a:extLst>
              <a:ext uri="{FF2B5EF4-FFF2-40B4-BE49-F238E27FC236}">
                <a16:creationId xmlns:a16="http://schemas.microsoft.com/office/drawing/2014/main" id="{70354763-BB78-6448-A748-3AF31130113B}"/>
              </a:ext>
            </a:extLst>
          </p:cNvPr>
          <p:cNvSpPr txBox="1"/>
          <p:nvPr/>
        </p:nvSpPr>
        <p:spPr>
          <a:xfrm flipH="1">
            <a:off x="492819" y="2732682"/>
            <a:ext cx="2859831" cy="265457"/>
          </a:xfrm>
          <a:prstGeom prst="rect">
            <a:avLst/>
          </a:prstGeom>
          <a:noFill/>
        </p:spPr>
        <p:txBody>
          <a:bodyPr wrap="square" rtlCol="0">
            <a:spAutoFit/>
          </a:bodyPr>
          <a:lstStyle>
            <a:defPPr>
              <a:defRPr lang="en-US"/>
            </a:defPPr>
            <a:lvl1pPr>
              <a:defRPr sz="200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defRPr>
            </a:lvl1pPr>
          </a:lstStyle>
          <a:p>
            <a:r>
              <a:rPr lang="en-US" sz="1125" dirty="0" err="1">
                <a:solidFill>
                  <a:srgbClr val="626E73"/>
                </a:solidFill>
              </a:rPr>
              <a:t>t.me</a:t>
            </a:r>
            <a:r>
              <a:rPr lang="en-US" sz="1125" dirty="0">
                <a:solidFill>
                  <a:srgbClr val="626E73"/>
                </a:solidFill>
              </a:rPr>
              <a:t>/</a:t>
            </a:r>
            <a:r>
              <a:rPr lang="en-US" sz="1125" dirty="0" err="1">
                <a:solidFill>
                  <a:srgbClr val="626E73"/>
                </a:solidFill>
              </a:rPr>
              <a:t>cloudevangelist</a:t>
            </a:r>
            <a:endParaRPr lang="en-US" sz="1125" dirty="0">
              <a:solidFill>
                <a:srgbClr val="626E73"/>
              </a:solidFill>
            </a:endParaRPr>
          </a:p>
        </p:txBody>
      </p:sp>
      <p:pic>
        <p:nvPicPr>
          <p:cNvPr id="37" name="Imagem 11">
            <a:extLst>
              <a:ext uri="{FF2B5EF4-FFF2-40B4-BE49-F238E27FC236}">
                <a16:creationId xmlns:a16="http://schemas.microsoft.com/office/drawing/2014/main" id="{1E88AF0F-51F7-F24C-91AD-71CB1705AA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6468" y="3011444"/>
            <a:ext cx="1404321" cy="1404321"/>
          </a:xfrm>
          <a:prstGeom prst="rect">
            <a:avLst/>
          </a:prstGeom>
        </p:spPr>
      </p:pic>
      <p:pic>
        <p:nvPicPr>
          <p:cNvPr id="38" name="Picture 2" descr="Escola da Nuvem – Da escola até a nuvem">
            <a:extLst>
              <a:ext uri="{FF2B5EF4-FFF2-40B4-BE49-F238E27FC236}">
                <a16:creationId xmlns:a16="http://schemas.microsoft.com/office/drawing/2014/main" id="{3C790A70-993F-8E43-934F-FEE5C9EFA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332" y="3387581"/>
            <a:ext cx="760844" cy="6038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ícone Spotify, preto, logo Livre de Social Icons">
            <a:extLst>
              <a:ext uri="{FF2B5EF4-FFF2-40B4-BE49-F238E27FC236}">
                <a16:creationId xmlns:a16="http://schemas.microsoft.com/office/drawing/2014/main" id="{9BEF887D-872D-DE4A-B487-50D85539C3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33" y="3512814"/>
            <a:ext cx="280607" cy="28060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49">
            <a:extLst>
              <a:ext uri="{FF2B5EF4-FFF2-40B4-BE49-F238E27FC236}">
                <a16:creationId xmlns:a16="http://schemas.microsoft.com/office/drawing/2014/main" id="{10EBEDBF-1ADF-5F45-B04C-EBB269938662}"/>
              </a:ext>
            </a:extLst>
          </p:cNvPr>
          <p:cNvSpPr txBox="1"/>
          <p:nvPr/>
        </p:nvSpPr>
        <p:spPr>
          <a:xfrm flipH="1">
            <a:off x="492819" y="3538343"/>
            <a:ext cx="2859831" cy="265457"/>
          </a:xfrm>
          <a:prstGeom prst="rect">
            <a:avLst/>
          </a:prstGeom>
          <a:noFill/>
        </p:spPr>
        <p:txBody>
          <a:bodyPr wrap="square" rtlCol="0">
            <a:spAutoFit/>
          </a:bodyPr>
          <a:lstStyle>
            <a:defPPr>
              <a:defRPr lang="en-US"/>
            </a:defPPr>
            <a:lvl1pPr>
              <a:defRPr sz="200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defRPr>
            </a:lvl1pPr>
          </a:lstStyle>
          <a:p>
            <a:r>
              <a:rPr lang="en-US" sz="1125" dirty="0" err="1">
                <a:solidFill>
                  <a:srgbClr val="626E73"/>
                </a:solidFill>
              </a:rPr>
              <a:t>Darede</a:t>
            </a:r>
            <a:r>
              <a:rPr lang="en-US" sz="1125" dirty="0">
                <a:solidFill>
                  <a:srgbClr val="626E73"/>
                </a:solidFill>
              </a:rPr>
              <a:t> Cast</a:t>
            </a:r>
          </a:p>
        </p:txBody>
      </p:sp>
      <p:pic>
        <p:nvPicPr>
          <p:cNvPr id="41" name="Picture 8" descr="Youtube Icon | Ideias para logotipos, Logotipo do youtube, Logotipo de  aplicativo">
            <a:extLst>
              <a:ext uri="{FF2B5EF4-FFF2-40B4-BE49-F238E27FC236}">
                <a16:creationId xmlns:a16="http://schemas.microsoft.com/office/drawing/2014/main" id="{A280CCE7-B124-0A4D-AD35-2883DA0BD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981" y="3112930"/>
            <a:ext cx="298399" cy="29839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3786B56F-B49C-7E41-A02E-0B904C41EEEE}"/>
              </a:ext>
            </a:extLst>
          </p:cNvPr>
          <p:cNvSpPr/>
          <p:nvPr/>
        </p:nvSpPr>
        <p:spPr>
          <a:xfrm>
            <a:off x="474567" y="3162519"/>
            <a:ext cx="2646638" cy="265457"/>
          </a:xfrm>
          <a:prstGeom prst="rect">
            <a:avLst/>
          </a:prstGeom>
          <a:noFill/>
        </p:spPr>
        <p:txBody>
          <a:bodyPr wrap="square" rtlCol="0">
            <a:spAutoFit/>
          </a:bodyPr>
          <a:lstStyle/>
          <a:p>
            <a:r>
              <a:rPr lang="en-BR" sz="1125" dirty="0">
                <a:solidFill>
                  <a:srgbClr val="626E73"/>
                </a:solidFill>
                <a:latin typeface="Montserrat" panose="00000500000000000000" pitchFamily="50" charset="0"/>
              </a:rPr>
              <a:t>youtube.com/daredeti</a:t>
            </a:r>
          </a:p>
        </p:txBody>
      </p:sp>
      <p:pic>
        <p:nvPicPr>
          <p:cNvPr id="43" name="Picture 10" descr="Logotipo do linkedin square - ícones de logotipo grátis">
            <a:extLst>
              <a:ext uri="{FF2B5EF4-FFF2-40B4-BE49-F238E27FC236}">
                <a16:creationId xmlns:a16="http://schemas.microsoft.com/office/drawing/2014/main" id="{D5ECF71A-4CDC-3140-97FE-69AAD19880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975" y="3931172"/>
            <a:ext cx="298399" cy="29839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58768F1-6608-CB44-BF66-9FF3321EE729}"/>
              </a:ext>
            </a:extLst>
          </p:cNvPr>
          <p:cNvSpPr/>
          <p:nvPr/>
        </p:nvSpPr>
        <p:spPr>
          <a:xfrm>
            <a:off x="493756" y="3968244"/>
            <a:ext cx="2646638" cy="265457"/>
          </a:xfrm>
          <a:prstGeom prst="rect">
            <a:avLst/>
          </a:prstGeom>
          <a:noFill/>
        </p:spPr>
        <p:txBody>
          <a:bodyPr wrap="square" rtlCol="0">
            <a:spAutoFit/>
          </a:bodyPr>
          <a:lstStyle/>
          <a:p>
            <a:r>
              <a:rPr lang="en-BR" sz="1125" dirty="0">
                <a:solidFill>
                  <a:srgbClr val="626E73"/>
                </a:solidFill>
                <a:latin typeface="Montserrat" panose="00000500000000000000" pitchFamily="50" charset="0"/>
              </a:rPr>
              <a:t>flaviorescia</a:t>
            </a:r>
          </a:p>
        </p:txBody>
      </p:sp>
      <p:sp>
        <p:nvSpPr>
          <p:cNvPr id="45" name="Rectangle 44">
            <a:extLst>
              <a:ext uri="{FF2B5EF4-FFF2-40B4-BE49-F238E27FC236}">
                <a16:creationId xmlns:a16="http://schemas.microsoft.com/office/drawing/2014/main" id="{4ED95C10-52D6-7E44-A874-7BF9778420C8}"/>
              </a:ext>
            </a:extLst>
          </p:cNvPr>
          <p:cNvSpPr/>
          <p:nvPr/>
        </p:nvSpPr>
        <p:spPr>
          <a:xfrm>
            <a:off x="3738348" y="4013877"/>
            <a:ext cx="1270667" cy="230832"/>
          </a:xfrm>
          <a:prstGeom prst="rect">
            <a:avLst/>
          </a:prstGeom>
          <a:noFill/>
        </p:spPr>
        <p:txBody>
          <a:bodyPr wrap="square" rtlCol="0">
            <a:spAutoFit/>
          </a:bodyPr>
          <a:lstStyle/>
          <a:p>
            <a:r>
              <a:rPr lang="en-BR" sz="900" dirty="0">
                <a:solidFill>
                  <a:srgbClr val="626E73"/>
                </a:solidFill>
                <a:latin typeface="Montserrat" panose="00000500000000000000" pitchFamily="50" charset="0"/>
              </a:rPr>
              <a:t>CTO e Co-Founder</a:t>
            </a:r>
          </a:p>
        </p:txBody>
      </p:sp>
      <p:sp>
        <p:nvSpPr>
          <p:cNvPr id="46" name="Rectangle 45">
            <a:extLst>
              <a:ext uri="{FF2B5EF4-FFF2-40B4-BE49-F238E27FC236}">
                <a16:creationId xmlns:a16="http://schemas.microsoft.com/office/drawing/2014/main" id="{A2DFD897-8278-844B-9450-0B03C41B5761}"/>
              </a:ext>
            </a:extLst>
          </p:cNvPr>
          <p:cNvSpPr/>
          <p:nvPr/>
        </p:nvSpPr>
        <p:spPr>
          <a:xfrm>
            <a:off x="5080789" y="3955919"/>
            <a:ext cx="1573849" cy="369332"/>
          </a:xfrm>
          <a:prstGeom prst="rect">
            <a:avLst/>
          </a:prstGeom>
          <a:noFill/>
        </p:spPr>
        <p:txBody>
          <a:bodyPr wrap="square" rtlCol="0">
            <a:spAutoFit/>
          </a:bodyPr>
          <a:lstStyle/>
          <a:p>
            <a:pPr algn="ctr"/>
            <a:r>
              <a:rPr lang="en-BR" sz="900" dirty="0">
                <a:solidFill>
                  <a:srgbClr val="626E73"/>
                </a:solidFill>
                <a:latin typeface="Montserrat" panose="00000500000000000000" pitchFamily="50" charset="0"/>
              </a:rPr>
              <a:t>Diretor Pedagógico</a:t>
            </a:r>
          </a:p>
          <a:p>
            <a:pPr algn="ctr"/>
            <a:r>
              <a:rPr lang="en-BR" sz="900" dirty="0">
                <a:solidFill>
                  <a:srgbClr val="626E73"/>
                </a:solidFill>
                <a:latin typeface="Montserrat" panose="00000500000000000000" pitchFamily="50" charset="0"/>
              </a:rPr>
              <a:t>Co-Founder</a:t>
            </a:r>
          </a:p>
        </p:txBody>
      </p:sp>
      <p:pic>
        <p:nvPicPr>
          <p:cNvPr id="47" name="Picture 2" descr="APN Ambassador Program">
            <a:extLst>
              <a:ext uri="{FF2B5EF4-FFF2-40B4-BE49-F238E27FC236}">
                <a16:creationId xmlns:a16="http://schemas.microsoft.com/office/drawing/2014/main" id="{7175B20A-D5A7-7949-8E52-5E65C28276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0001" y="3437631"/>
            <a:ext cx="1625351" cy="904656"/>
          </a:xfrm>
          <a:prstGeom prst="rect">
            <a:avLst/>
          </a:prstGeom>
          <a:noFill/>
          <a:extLst>
            <a:ext uri="{909E8E84-426E-40DD-AFC4-6F175D3DCCD1}">
              <a14:hiddenFill xmlns:a14="http://schemas.microsoft.com/office/drawing/2010/main">
                <a:solidFill>
                  <a:srgbClr val="FFFFFF"/>
                </a:solidFill>
              </a14:hiddenFill>
            </a:ext>
          </a:extLst>
        </p:spPr>
      </p:pic>
      <p:sp>
        <p:nvSpPr>
          <p:cNvPr id="48" name="Título 2">
            <a:extLst>
              <a:ext uri="{FF2B5EF4-FFF2-40B4-BE49-F238E27FC236}">
                <a16:creationId xmlns:a16="http://schemas.microsoft.com/office/drawing/2014/main" id="{5B225E96-DC14-7A48-819E-8F1E0D6DA7C2}"/>
              </a:ext>
            </a:extLst>
          </p:cNvPr>
          <p:cNvSpPr txBox="1">
            <a:spLocks/>
          </p:cNvSpPr>
          <p:nvPr/>
        </p:nvSpPr>
        <p:spPr>
          <a:xfrm>
            <a:off x="182881" y="868022"/>
            <a:ext cx="5915025" cy="7456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75">
                <a:solidFill>
                  <a:srgbClr val="626E73"/>
                </a:solidFill>
              </a:rPr>
              <a:t>SOBRE MIM</a:t>
            </a:r>
            <a:endParaRPr lang="en-US" sz="2475" dirty="0">
              <a:solidFill>
                <a:srgbClr val="626E73"/>
              </a:solidFill>
            </a:endParaRPr>
          </a:p>
        </p:txBody>
      </p:sp>
      <p:pic>
        <p:nvPicPr>
          <p:cNvPr id="49" name="Picture 48">
            <a:extLst>
              <a:ext uri="{FF2B5EF4-FFF2-40B4-BE49-F238E27FC236}">
                <a16:creationId xmlns:a16="http://schemas.microsoft.com/office/drawing/2014/main" id="{0720AF20-9A75-C94D-B938-A804C1EB5B36}"/>
              </a:ext>
            </a:extLst>
          </p:cNvPr>
          <p:cNvPicPr>
            <a:picLocks noChangeAspect="1"/>
          </p:cNvPicPr>
          <p:nvPr/>
        </p:nvPicPr>
        <p:blipFill>
          <a:blip r:embed="rId10"/>
          <a:stretch>
            <a:fillRect/>
          </a:stretch>
        </p:blipFill>
        <p:spPr>
          <a:xfrm>
            <a:off x="2223834" y="712494"/>
            <a:ext cx="4496858" cy="617042"/>
          </a:xfrm>
          <a:prstGeom prst="rect">
            <a:avLst/>
          </a:prstGeom>
        </p:spPr>
      </p:pic>
      <p:sp>
        <p:nvSpPr>
          <p:cNvPr id="25" name="TextBox 24">
            <a:extLst>
              <a:ext uri="{FF2B5EF4-FFF2-40B4-BE49-F238E27FC236}">
                <a16:creationId xmlns:a16="http://schemas.microsoft.com/office/drawing/2014/main" id="{95D03B50-0CFE-77D9-FB4D-366090E1B373}"/>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599827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3060438" y="883506"/>
            <a:ext cx="3631122" cy="369332"/>
          </a:xfrm>
          <a:prstGeom prst="rect">
            <a:avLst/>
          </a:prstGeom>
          <a:noFill/>
        </p:spPr>
        <p:txBody>
          <a:bodyPr wrap="none" rtlCol="0">
            <a:spAutoFit/>
          </a:bodyPr>
          <a:lstStyle/>
          <a:p>
            <a:r>
              <a:rPr lang="pt-BR" sz="1800" dirty="0">
                <a:latin typeface="Montserrat Medium" panose="00000600000000000000" pitchFamily="50" charset="0"/>
              </a:rPr>
              <a:t>Características Segundo NIST</a:t>
            </a:r>
            <a:endParaRPr lang="pt-BR" sz="18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1BAE5191-ED0B-623E-31E7-1E402089B78D}"/>
              </a:ext>
            </a:extLst>
          </p:cNvPr>
          <p:cNvSpPr/>
          <p:nvPr/>
        </p:nvSpPr>
        <p:spPr>
          <a:xfrm>
            <a:off x="656101" y="1857602"/>
            <a:ext cx="5150789" cy="1815882"/>
          </a:xfrm>
          <a:prstGeom prst="rect">
            <a:avLst/>
          </a:prstGeom>
        </p:spPr>
        <p:txBody>
          <a:bodyPr wrap="square">
            <a:spAutoFit/>
          </a:bodyPr>
          <a:lstStyle/>
          <a:p>
            <a:r>
              <a:rPr lang="en-US" sz="1600" dirty="0"/>
              <a:t>“</a:t>
            </a:r>
            <a:r>
              <a:rPr lang="en-US" sz="1600" b="1" dirty="0"/>
              <a:t>Measured service.</a:t>
            </a:r>
            <a:r>
              <a:rPr lang="en-US" sz="1600" dirty="0"/>
              <a:t> 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p>
        </p:txBody>
      </p:sp>
    </p:spTree>
    <p:extLst>
      <p:ext uri="{BB962C8B-B14F-4D97-AF65-F5344CB8AC3E}">
        <p14:creationId xmlns:p14="http://schemas.microsoft.com/office/powerpoint/2010/main" val="1992238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636189" y="837681"/>
            <a:ext cx="2055371" cy="369332"/>
          </a:xfrm>
          <a:prstGeom prst="rect">
            <a:avLst/>
          </a:prstGeom>
          <a:noFill/>
        </p:spPr>
        <p:txBody>
          <a:bodyPr wrap="none" rtlCol="0">
            <a:spAutoFit/>
          </a:bodyPr>
          <a:lstStyle/>
          <a:p>
            <a:r>
              <a:rPr lang="pt-BR" sz="1800" dirty="0" err="1">
                <a:latin typeface="Montserrat Medium" panose="00000600000000000000" pitchFamily="50" charset="0"/>
              </a:rPr>
              <a:t>Cloud</a:t>
            </a:r>
            <a:r>
              <a:rPr lang="pt-BR" sz="1800" dirty="0">
                <a:latin typeface="Montserrat Medium" panose="00000600000000000000" pitchFamily="50" charset="0"/>
              </a:rPr>
              <a:t> para Mim</a:t>
            </a:r>
            <a:endParaRPr lang="pt-BR" sz="1800" dirty="0">
              <a:solidFill>
                <a:srgbClr val="009540"/>
              </a:solidFill>
              <a:latin typeface="Montserrat Light" panose="00000400000000000000" pitchFamily="50" charset="0"/>
            </a:endParaRPr>
          </a:p>
        </p:txBody>
      </p:sp>
      <p:pic>
        <p:nvPicPr>
          <p:cNvPr id="18" name="Picture 17">
            <a:extLst>
              <a:ext uri="{FF2B5EF4-FFF2-40B4-BE49-F238E27FC236}">
                <a16:creationId xmlns:a16="http://schemas.microsoft.com/office/drawing/2014/main" id="{85F00F96-3E00-184C-B893-9E3913ED6776}"/>
              </a:ext>
            </a:extLst>
          </p:cNvPr>
          <p:cNvPicPr>
            <a:picLocks noChangeAspect="1"/>
          </p:cNvPicPr>
          <p:nvPr/>
        </p:nvPicPr>
        <p:blipFill>
          <a:blip r:embed="rId4"/>
          <a:stretch>
            <a:fillRect/>
          </a:stretch>
        </p:blipFill>
        <p:spPr>
          <a:xfrm>
            <a:off x="681401" y="2050696"/>
            <a:ext cx="1577932" cy="1590607"/>
          </a:xfrm>
          <a:prstGeom prst="rect">
            <a:avLst/>
          </a:prstGeom>
        </p:spPr>
      </p:pic>
      <p:pic>
        <p:nvPicPr>
          <p:cNvPr id="19" name="Picture 18">
            <a:extLst>
              <a:ext uri="{FF2B5EF4-FFF2-40B4-BE49-F238E27FC236}">
                <a16:creationId xmlns:a16="http://schemas.microsoft.com/office/drawing/2014/main" id="{894303BD-1053-C948-A403-1915E11B829E}"/>
              </a:ext>
            </a:extLst>
          </p:cNvPr>
          <p:cNvPicPr>
            <a:picLocks noChangeAspect="1"/>
          </p:cNvPicPr>
          <p:nvPr/>
        </p:nvPicPr>
        <p:blipFill>
          <a:blip r:embed="rId5"/>
          <a:stretch>
            <a:fillRect/>
          </a:stretch>
        </p:blipFill>
        <p:spPr>
          <a:xfrm>
            <a:off x="2643582" y="1982456"/>
            <a:ext cx="1379629" cy="1679549"/>
          </a:xfrm>
          <a:prstGeom prst="rect">
            <a:avLst/>
          </a:prstGeom>
        </p:spPr>
      </p:pic>
      <p:pic>
        <p:nvPicPr>
          <p:cNvPr id="20" name="Picture 19">
            <a:extLst>
              <a:ext uri="{FF2B5EF4-FFF2-40B4-BE49-F238E27FC236}">
                <a16:creationId xmlns:a16="http://schemas.microsoft.com/office/drawing/2014/main" id="{0E46E938-CE60-814F-A8C7-76C4ADBC7D5B}"/>
              </a:ext>
            </a:extLst>
          </p:cNvPr>
          <p:cNvPicPr>
            <a:picLocks noChangeAspect="1"/>
          </p:cNvPicPr>
          <p:nvPr/>
        </p:nvPicPr>
        <p:blipFill>
          <a:blip r:embed="rId6"/>
          <a:stretch>
            <a:fillRect/>
          </a:stretch>
        </p:blipFill>
        <p:spPr>
          <a:xfrm>
            <a:off x="4700299" y="2015173"/>
            <a:ext cx="1567181" cy="1554644"/>
          </a:xfrm>
          <a:prstGeom prst="rect">
            <a:avLst/>
          </a:prstGeom>
        </p:spPr>
      </p:pic>
      <p:sp>
        <p:nvSpPr>
          <p:cNvPr id="10" name="TextBox 9">
            <a:extLst>
              <a:ext uri="{FF2B5EF4-FFF2-40B4-BE49-F238E27FC236}">
                <a16:creationId xmlns:a16="http://schemas.microsoft.com/office/drawing/2014/main" id="{82EC33EE-AE11-295A-2131-C960BFC8B320}"/>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263574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7b11f3007e_0_85"/>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
        <p:nvSpPr>
          <p:cNvPr id="168" name="Google Shape;168;g7b11f3007e_0_85"/>
          <p:cNvSpPr txBox="1"/>
          <p:nvPr/>
        </p:nvSpPr>
        <p:spPr>
          <a:xfrm>
            <a:off x="2891477" y="1848728"/>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40D35"/>
                </a:solidFill>
                <a:latin typeface="Roboto"/>
                <a:ea typeface="Roboto"/>
                <a:cs typeface="Roboto"/>
                <a:sym typeface="Roboto"/>
              </a:rPr>
              <a:t>Lançamento do GCP</a:t>
            </a:r>
            <a:endParaRPr sz="1069" b="1">
              <a:solidFill>
                <a:srgbClr val="840D35"/>
              </a:solidFill>
              <a:latin typeface="Roboto"/>
              <a:ea typeface="Roboto"/>
              <a:cs typeface="Roboto"/>
              <a:sym typeface="Roboto"/>
            </a:endParaRPr>
          </a:p>
        </p:txBody>
      </p:sp>
      <p:sp>
        <p:nvSpPr>
          <p:cNvPr id="169" name="Google Shape;169;g7b11f3007e_0_85"/>
          <p:cNvSpPr txBox="1"/>
          <p:nvPr/>
        </p:nvSpPr>
        <p:spPr>
          <a:xfrm>
            <a:off x="1866928" y="1869495"/>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40D35"/>
                </a:solidFill>
                <a:latin typeface="Roboto"/>
                <a:ea typeface="Roboto"/>
                <a:cs typeface="Roboto"/>
                <a:sym typeface="Roboto"/>
              </a:rPr>
              <a:t>2013</a:t>
            </a:r>
            <a:endParaRPr sz="1125">
              <a:solidFill>
                <a:srgbClr val="840D35"/>
              </a:solidFill>
              <a:latin typeface="Roboto"/>
              <a:ea typeface="Roboto"/>
              <a:cs typeface="Roboto"/>
              <a:sym typeface="Roboto"/>
            </a:endParaRPr>
          </a:p>
        </p:txBody>
      </p:sp>
      <p:sp>
        <p:nvSpPr>
          <p:cNvPr id="170" name="Google Shape;170;g7b11f3007e_0_85"/>
          <p:cNvSpPr/>
          <p:nvPr/>
        </p:nvSpPr>
        <p:spPr>
          <a:xfrm>
            <a:off x="2582991" y="1997843"/>
            <a:ext cx="100123" cy="496763"/>
          </a:xfrm>
          <a:prstGeom prst="rect">
            <a:avLst/>
          </a:prstGeom>
          <a:solidFill>
            <a:srgbClr val="840D35"/>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1" name="Google Shape;171;g7b11f3007e_0_85"/>
          <p:cNvCxnSpPr/>
          <p:nvPr/>
        </p:nvCxnSpPr>
        <p:spPr>
          <a:xfrm rot="10800000">
            <a:off x="2434382" y="1995606"/>
            <a:ext cx="397340" cy="0"/>
          </a:xfrm>
          <a:prstGeom prst="straightConnector1">
            <a:avLst/>
          </a:prstGeom>
          <a:noFill/>
          <a:ln w="9525" cap="flat" cmpd="sng">
            <a:solidFill>
              <a:srgbClr val="840D35"/>
            </a:solidFill>
            <a:prstDash val="solid"/>
            <a:round/>
            <a:headEnd type="none" w="sm" len="sm"/>
            <a:tailEnd type="none" w="sm" len="sm"/>
          </a:ln>
        </p:spPr>
      </p:cxnSp>
      <p:sp>
        <p:nvSpPr>
          <p:cNvPr id="172" name="Google Shape;172;g7b11f3007e_0_85"/>
          <p:cNvSpPr txBox="1"/>
          <p:nvPr/>
        </p:nvSpPr>
        <p:spPr>
          <a:xfrm>
            <a:off x="2891477" y="2349634"/>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dirty="0">
                <a:solidFill>
                  <a:srgbClr val="840D35"/>
                </a:solidFill>
                <a:latin typeface="Roboto"/>
                <a:ea typeface="Roboto"/>
                <a:cs typeface="Roboto"/>
                <a:sym typeface="Roboto"/>
              </a:rPr>
              <a:t>Lançamento da Azure</a:t>
            </a:r>
            <a:endParaRPr sz="1069" b="1" dirty="0">
              <a:solidFill>
                <a:srgbClr val="840D35"/>
              </a:solidFill>
              <a:latin typeface="Roboto"/>
              <a:ea typeface="Roboto"/>
              <a:cs typeface="Roboto"/>
              <a:sym typeface="Roboto"/>
            </a:endParaRPr>
          </a:p>
        </p:txBody>
      </p:sp>
      <p:sp>
        <p:nvSpPr>
          <p:cNvPr id="173" name="Google Shape;173;g7b11f3007e_0_85"/>
          <p:cNvSpPr txBox="1"/>
          <p:nvPr/>
        </p:nvSpPr>
        <p:spPr>
          <a:xfrm>
            <a:off x="1866928" y="2370402"/>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40D35"/>
                </a:solidFill>
                <a:latin typeface="Roboto"/>
                <a:ea typeface="Roboto"/>
                <a:cs typeface="Roboto"/>
                <a:sym typeface="Roboto"/>
              </a:rPr>
              <a:t>2010</a:t>
            </a:r>
            <a:endParaRPr sz="1125">
              <a:solidFill>
                <a:srgbClr val="840D35"/>
              </a:solidFill>
              <a:latin typeface="Roboto"/>
              <a:ea typeface="Roboto"/>
              <a:cs typeface="Roboto"/>
              <a:sym typeface="Roboto"/>
            </a:endParaRPr>
          </a:p>
        </p:txBody>
      </p:sp>
      <p:sp>
        <p:nvSpPr>
          <p:cNvPr id="174" name="Google Shape;174;g7b11f3007e_0_85"/>
          <p:cNvSpPr/>
          <p:nvPr/>
        </p:nvSpPr>
        <p:spPr>
          <a:xfrm>
            <a:off x="2582991" y="2498750"/>
            <a:ext cx="100123" cy="496763"/>
          </a:xfrm>
          <a:prstGeom prst="rect">
            <a:avLst/>
          </a:prstGeom>
          <a:solidFill>
            <a:srgbClr val="840D35"/>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5" name="Google Shape;175;g7b11f3007e_0_85"/>
          <p:cNvCxnSpPr/>
          <p:nvPr/>
        </p:nvCxnSpPr>
        <p:spPr>
          <a:xfrm rot="10800000">
            <a:off x="2434382" y="2496513"/>
            <a:ext cx="397340" cy="0"/>
          </a:xfrm>
          <a:prstGeom prst="straightConnector1">
            <a:avLst/>
          </a:prstGeom>
          <a:noFill/>
          <a:ln w="9525" cap="flat" cmpd="sng">
            <a:solidFill>
              <a:srgbClr val="840D35"/>
            </a:solidFill>
            <a:prstDash val="solid"/>
            <a:round/>
            <a:headEnd type="none" w="sm" len="sm"/>
            <a:tailEnd type="none" w="sm" len="sm"/>
          </a:ln>
        </p:spPr>
      </p:cxnSp>
      <p:sp>
        <p:nvSpPr>
          <p:cNvPr id="176" name="Google Shape;176;g7b11f3007e_0_85"/>
          <p:cNvSpPr txBox="1"/>
          <p:nvPr/>
        </p:nvSpPr>
        <p:spPr>
          <a:xfrm>
            <a:off x="2891477" y="2850541"/>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Lançamento da AWS</a:t>
            </a:r>
            <a:endParaRPr sz="1069" b="1">
              <a:solidFill>
                <a:srgbClr val="858585"/>
              </a:solidFill>
              <a:latin typeface="Roboto"/>
              <a:ea typeface="Roboto"/>
              <a:cs typeface="Roboto"/>
              <a:sym typeface="Roboto"/>
            </a:endParaRPr>
          </a:p>
        </p:txBody>
      </p:sp>
      <p:sp>
        <p:nvSpPr>
          <p:cNvPr id="177" name="Google Shape;177;g7b11f3007e_0_85"/>
          <p:cNvSpPr txBox="1"/>
          <p:nvPr/>
        </p:nvSpPr>
        <p:spPr>
          <a:xfrm>
            <a:off x="1866928" y="2871309"/>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2006</a:t>
            </a:r>
            <a:endParaRPr sz="1125">
              <a:solidFill>
                <a:srgbClr val="858585"/>
              </a:solidFill>
              <a:latin typeface="Roboto"/>
              <a:ea typeface="Roboto"/>
              <a:cs typeface="Roboto"/>
              <a:sym typeface="Roboto"/>
            </a:endParaRPr>
          </a:p>
        </p:txBody>
      </p:sp>
      <p:sp>
        <p:nvSpPr>
          <p:cNvPr id="178" name="Google Shape;178;g7b11f3007e_0_85"/>
          <p:cNvSpPr/>
          <p:nvPr/>
        </p:nvSpPr>
        <p:spPr>
          <a:xfrm>
            <a:off x="2582991" y="2999656"/>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79" name="Google Shape;179;g7b11f3007e_0_85"/>
          <p:cNvCxnSpPr/>
          <p:nvPr/>
        </p:nvCxnSpPr>
        <p:spPr>
          <a:xfrm rot="10800000">
            <a:off x="2434382" y="2997419"/>
            <a:ext cx="397340" cy="0"/>
          </a:xfrm>
          <a:prstGeom prst="straightConnector1">
            <a:avLst/>
          </a:prstGeom>
          <a:noFill/>
          <a:ln w="9525" cap="flat" cmpd="sng">
            <a:solidFill>
              <a:srgbClr val="C2C2C2"/>
            </a:solidFill>
            <a:prstDash val="solid"/>
            <a:round/>
            <a:headEnd type="none" w="sm" len="sm"/>
            <a:tailEnd type="none" w="sm" len="sm"/>
          </a:ln>
        </p:spPr>
      </p:cxnSp>
      <p:sp>
        <p:nvSpPr>
          <p:cNvPr id="180" name="Google Shape;180;g7b11f3007e_0_85"/>
          <p:cNvSpPr txBox="1"/>
          <p:nvPr/>
        </p:nvSpPr>
        <p:spPr>
          <a:xfrm>
            <a:off x="2891477" y="3351448"/>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Salesforce oferece solução SaaS</a:t>
            </a:r>
            <a:endParaRPr sz="1069" b="1">
              <a:solidFill>
                <a:srgbClr val="858585"/>
              </a:solidFill>
              <a:latin typeface="Roboto"/>
              <a:ea typeface="Roboto"/>
              <a:cs typeface="Roboto"/>
              <a:sym typeface="Roboto"/>
            </a:endParaRPr>
          </a:p>
        </p:txBody>
      </p:sp>
      <p:sp>
        <p:nvSpPr>
          <p:cNvPr id="181" name="Google Shape;181;g7b11f3007e_0_85"/>
          <p:cNvSpPr txBox="1"/>
          <p:nvPr/>
        </p:nvSpPr>
        <p:spPr>
          <a:xfrm>
            <a:off x="1866928" y="3372215"/>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1999</a:t>
            </a:r>
            <a:endParaRPr sz="1125">
              <a:solidFill>
                <a:srgbClr val="858585"/>
              </a:solidFill>
              <a:latin typeface="Roboto"/>
              <a:ea typeface="Roboto"/>
              <a:cs typeface="Roboto"/>
              <a:sym typeface="Roboto"/>
            </a:endParaRPr>
          </a:p>
        </p:txBody>
      </p:sp>
      <p:sp>
        <p:nvSpPr>
          <p:cNvPr id="182" name="Google Shape;182;g7b11f3007e_0_85"/>
          <p:cNvSpPr/>
          <p:nvPr/>
        </p:nvSpPr>
        <p:spPr>
          <a:xfrm>
            <a:off x="2582991" y="3500563"/>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83" name="Google Shape;183;g7b11f3007e_0_85"/>
          <p:cNvCxnSpPr/>
          <p:nvPr/>
        </p:nvCxnSpPr>
        <p:spPr>
          <a:xfrm rot="10800000">
            <a:off x="2434382" y="3498326"/>
            <a:ext cx="397340" cy="0"/>
          </a:xfrm>
          <a:prstGeom prst="straightConnector1">
            <a:avLst/>
          </a:prstGeom>
          <a:noFill/>
          <a:ln w="9525" cap="flat" cmpd="sng">
            <a:solidFill>
              <a:srgbClr val="C2C2C2"/>
            </a:solidFill>
            <a:prstDash val="solid"/>
            <a:round/>
            <a:headEnd type="none" w="sm" len="sm"/>
            <a:tailEnd type="none" w="sm" len="sm"/>
          </a:ln>
        </p:spPr>
      </p:cxnSp>
      <p:sp>
        <p:nvSpPr>
          <p:cNvPr id="184" name="Google Shape;184;g7b11f3007e_0_85"/>
          <p:cNvSpPr txBox="1"/>
          <p:nvPr/>
        </p:nvSpPr>
        <p:spPr>
          <a:xfrm>
            <a:off x="2891477" y="3852354"/>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Tentativa de registro de patente pela Netcentric</a:t>
            </a:r>
            <a:endParaRPr sz="1069" b="1">
              <a:solidFill>
                <a:srgbClr val="858585"/>
              </a:solidFill>
              <a:latin typeface="Roboto"/>
              <a:ea typeface="Roboto"/>
              <a:cs typeface="Roboto"/>
              <a:sym typeface="Roboto"/>
            </a:endParaRPr>
          </a:p>
        </p:txBody>
      </p:sp>
      <p:sp>
        <p:nvSpPr>
          <p:cNvPr id="185" name="Google Shape;185;g7b11f3007e_0_85"/>
          <p:cNvSpPr txBox="1"/>
          <p:nvPr/>
        </p:nvSpPr>
        <p:spPr>
          <a:xfrm>
            <a:off x="1866928" y="3873122"/>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1997</a:t>
            </a:r>
            <a:endParaRPr sz="1125">
              <a:solidFill>
                <a:srgbClr val="858585"/>
              </a:solidFill>
              <a:latin typeface="Roboto"/>
              <a:ea typeface="Roboto"/>
              <a:cs typeface="Roboto"/>
              <a:sym typeface="Roboto"/>
            </a:endParaRPr>
          </a:p>
        </p:txBody>
      </p:sp>
      <p:sp>
        <p:nvSpPr>
          <p:cNvPr id="186" name="Google Shape;186;g7b11f3007e_0_85"/>
          <p:cNvSpPr/>
          <p:nvPr/>
        </p:nvSpPr>
        <p:spPr>
          <a:xfrm>
            <a:off x="2582991" y="4001469"/>
            <a:ext cx="100123" cy="496763"/>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87" name="Google Shape;187;g7b11f3007e_0_85"/>
          <p:cNvCxnSpPr/>
          <p:nvPr/>
        </p:nvCxnSpPr>
        <p:spPr>
          <a:xfrm rot="10800000">
            <a:off x="2434382" y="3999232"/>
            <a:ext cx="397340" cy="0"/>
          </a:xfrm>
          <a:prstGeom prst="straightConnector1">
            <a:avLst/>
          </a:prstGeom>
          <a:noFill/>
          <a:ln w="9525" cap="flat" cmpd="sng">
            <a:solidFill>
              <a:srgbClr val="C2C2C2"/>
            </a:solidFill>
            <a:prstDash val="solid"/>
            <a:round/>
            <a:headEnd type="none" w="sm" len="sm"/>
            <a:tailEnd type="none" w="sm" len="sm"/>
          </a:ln>
        </p:spPr>
      </p:cxnSp>
      <p:sp>
        <p:nvSpPr>
          <p:cNvPr id="188" name="Google Shape;188;g7b11f3007e_0_85"/>
          <p:cNvSpPr txBox="1"/>
          <p:nvPr/>
        </p:nvSpPr>
        <p:spPr>
          <a:xfrm>
            <a:off x="2891477" y="4353261"/>
            <a:ext cx="2046099" cy="207111"/>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900"/>
            </a:pPr>
            <a:r>
              <a:rPr lang="pt-BR" sz="1069" b="1">
                <a:solidFill>
                  <a:srgbClr val="858585"/>
                </a:solidFill>
                <a:latin typeface="Roboto"/>
                <a:ea typeface="Roboto"/>
                <a:cs typeface="Roboto"/>
                <a:sym typeface="Roboto"/>
              </a:rPr>
              <a:t>Internet Solutions Division Strategy for Cloud Computing</a:t>
            </a:r>
            <a:endParaRPr sz="1069" b="1">
              <a:solidFill>
                <a:srgbClr val="858585"/>
              </a:solidFill>
              <a:latin typeface="Roboto"/>
              <a:ea typeface="Roboto"/>
              <a:cs typeface="Roboto"/>
              <a:sym typeface="Roboto"/>
            </a:endParaRPr>
          </a:p>
        </p:txBody>
      </p:sp>
      <p:sp>
        <p:nvSpPr>
          <p:cNvPr id="189" name="Google Shape;189;g7b11f3007e_0_85"/>
          <p:cNvSpPr txBox="1"/>
          <p:nvPr/>
        </p:nvSpPr>
        <p:spPr>
          <a:xfrm>
            <a:off x="1866928" y="4374028"/>
            <a:ext cx="568786" cy="260029"/>
          </a:xfrm>
          <a:prstGeom prst="rect">
            <a:avLst/>
          </a:prstGeom>
          <a:noFill/>
          <a:ln>
            <a:noFill/>
          </a:ln>
        </p:spPr>
        <p:txBody>
          <a:bodyPr spcFirstLastPara="1" wrap="square" lIns="68569" tIns="68569" rIns="68569" bIns="68569" anchor="t" anchorCtr="0">
            <a:noAutofit/>
          </a:bodyPr>
          <a:lstStyle/>
          <a:p>
            <a:pPr algn="r">
              <a:lnSpc>
                <a:spcPct val="115000"/>
              </a:lnSpc>
              <a:buClr>
                <a:srgbClr val="000000"/>
              </a:buClr>
              <a:buSzPts val="2000"/>
            </a:pPr>
            <a:r>
              <a:rPr lang="pt-BR" sz="1125">
                <a:solidFill>
                  <a:srgbClr val="858585"/>
                </a:solidFill>
                <a:latin typeface="Roboto"/>
                <a:ea typeface="Roboto"/>
                <a:cs typeface="Roboto"/>
                <a:sym typeface="Roboto"/>
              </a:rPr>
              <a:t>1996</a:t>
            </a:r>
            <a:endParaRPr sz="1125">
              <a:solidFill>
                <a:srgbClr val="858585"/>
              </a:solidFill>
              <a:latin typeface="Roboto"/>
              <a:ea typeface="Roboto"/>
              <a:cs typeface="Roboto"/>
              <a:sym typeface="Roboto"/>
            </a:endParaRPr>
          </a:p>
        </p:txBody>
      </p:sp>
      <p:sp>
        <p:nvSpPr>
          <p:cNvPr id="190" name="Google Shape;190;g7b11f3007e_0_85"/>
          <p:cNvSpPr/>
          <p:nvPr/>
        </p:nvSpPr>
        <p:spPr>
          <a:xfrm>
            <a:off x="2582987" y="4502369"/>
            <a:ext cx="100123" cy="645894"/>
          </a:xfrm>
          <a:prstGeom prst="rect">
            <a:avLst/>
          </a:prstGeom>
          <a:solidFill>
            <a:srgbClr val="C2C2C2"/>
          </a:solidFill>
          <a:ln>
            <a:noFill/>
          </a:ln>
        </p:spPr>
        <p:txBody>
          <a:bodyPr spcFirstLastPara="1" wrap="square" lIns="68569" tIns="68569" rIns="68569" bIns="68569" anchor="ctr" anchorCtr="0">
            <a:noAutofit/>
          </a:bodyPr>
          <a:lstStyle/>
          <a:p>
            <a:pPr>
              <a:buClr>
                <a:srgbClr val="000000"/>
              </a:buClr>
              <a:buSzPts val="1400"/>
            </a:pPr>
            <a:endParaRPr sz="788">
              <a:solidFill>
                <a:srgbClr val="000000"/>
              </a:solidFill>
              <a:latin typeface="Arial"/>
              <a:ea typeface="Arial"/>
              <a:cs typeface="Arial"/>
              <a:sym typeface="Arial"/>
            </a:endParaRPr>
          </a:p>
        </p:txBody>
      </p:sp>
      <p:cxnSp>
        <p:nvCxnSpPr>
          <p:cNvPr id="191" name="Google Shape;191;g7b11f3007e_0_85"/>
          <p:cNvCxnSpPr/>
          <p:nvPr/>
        </p:nvCxnSpPr>
        <p:spPr>
          <a:xfrm rot="10800000">
            <a:off x="2434382" y="4500139"/>
            <a:ext cx="397340" cy="0"/>
          </a:xfrm>
          <a:prstGeom prst="straightConnector1">
            <a:avLst/>
          </a:prstGeom>
          <a:noFill/>
          <a:ln w="9525" cap="flat" cmpd="sng">
            <a:solidFill>
              <a:srgbClr val="C2C2C2"/>
            </a:solidFill>
            <a:prstDash val="solid"/>
            <a:round/>
            <a:headEnd type="none" w="sm" len="sm"/>
            <a:tailEnd type="none" w="sm" len="sm"/>
          </a:ln>
        </p:spPr>
      </p:cxnSp>
      <p:sp>
        <p:nvSpPr>
          <p:cNvPr id="27" name="TextBox 26">
            <a:extLst>
              <a:ext uri="{FF2B5EF4-FFF2-40B4-BE49-F238E27FC236}">
                <a16:creationId xmlns:a16="http://schemas.microsoft.com/office/drawing/2014/main" id="{F4D99D48-A05E-733F-78E8-4D16B372EB33}"/>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33998" y="-229403"/>
            <a:ext cx="2046785" cy="2399480"/>
          </a:xfrm>
          <a:prstGeom prst="rect">
            <a:avLst/>
          </a:prstGeom>
        </p:spPr>
      </p:pic>
      <p:grpSp>
        <p:nvGrpSpPr>
          <p:cNvPr id="4" name="Group 3"/>
          <p:cNvGrpSpPr/>
          <p:nvPr/>
        </p:nvGrpSpPr>
        <p:grpSpPr>
          <a:xfrm>
            <a:off x="5806890" y="149061"/>
            <a:ext cx="884670" cy="138982"/>
            <a:chOff x="7919542" y="328894"/>
            <a:chExt cx="957000" cy="150345"/>
          </a:xfrm>
        </p:grpSpPr>
        <p:pic>
          <p:nvPicPr>
            <p:cNvPr id="5"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7" name="Picture 6" descr="mb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pic>
        <p:nvPicPr>
          <p:cNvPr id="8" name="Picture 7">
            <a:extLst>
              <a:ext uri="{FF2B5EF4-FFF2-40B4-BE49-F238E27FC236}">
                <a16:creationId xmlns:a16="http://schemas.microsoft.com/office/drawing/2014/main" id="{23953740-EBE2-7C4A-96F9-66C365F78641}"/>
              </a:ext>
            </a:extLst>
          </p:cNvPr>
          <p:cNvPicPr>
            <a:picLocks noChangeAspect="1"/>
          </p:cNvPicPr>
          <p:nvPr/>
        </p:nvPicPr>
        <p:blipFill>
          <a:blip r:embed="rId5"/>
          <a:stretch>
            <a:fillRect/>
          </a:stretch>
        </p:blipFill>
        <p:spPr>
          <a:xfrm>
            <a:off x="25329" y="421086"/>
            <a:ext cx="6691560" cy="4400370"/>
          </a:xfrm>
          <a:prstGeom prst="rect">
            <a:avLst/>
          </a:prstGeom>
        </p:spPr>
      </p:pic>
      <p:sp>
        <p:nvSpPr>
          <p:cNvPr id="10" name="TextBox 9">
            <a:extLst>
              <a:ext uri="{FF2B5EF4-FFF2-40B4-BE49-F238E27FC236}">
                <a16:creationId xmlns:a16="http://schemas.microsoft.com/office/drawing/2014/main" id="{2D0E28F1-99CB-D194-CBA0-61955CCBB04E}"/>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392738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d7b935984f_0_1640"/>
          <p:cNvPicPr preferRelativeResize="0"/>
          <p:nvPr/>
        </p:nvPicPr>
        <p:blipFill rotWithShape="1">
          <a:blip r:embed="rId3">
            <a:alphaModFix/>
          </a:blip>
          <a:srcRect l="4793" t="4027" r="5976" b="4184"/>
          <a:stretch/>
        </p:blipFill>
        <p:spPr>
          <a:xfrm>
            <a:off x="1462910" y="1197596"/>
            <a:ext cx="3981545" cy="3263085"/>
          </a:xfrm>
          <a:prstGeom prst="rect">
            <a:avLst/>
          </a:prstGeom>
          <a:noFill/>
          <a:ln>
            <a:noFill/>
          </a:ln>
        </p:spPr>
      </p:pic>
      <p:sp>
        <p:nvSpPr>
          <p:cNvPr id="197" name="Google Shape;197;gd7b935984f_0_1640"/>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gd7b935984f_0_1646"/>
          <p:cNvPicPr preferRelativeResize="0"/>
          <p:nvPr/>
        </p:nvPicPr>
        <p:blipFill rotWithShape="1">
          <a:blip r:embed="rId3">
            <a:alphaModFix/>
          </a:blip>
          <a:srcRect/>
          <a:stretch/>
        </p:blipFill>
        <p:spPr>
          <a:xfrm>
            <a:off x="1395478" y="973215"/>
            <a:ext cx="4067044" cy="3503370"/>
          </a:xfrm>
          <a:prstGeom prst="rect">
            <a:avLst/>
          </a:prstGeom>
          <a:noFill/>
          <a:ln>
            <a:noFill/>
          </a:ln>
        </p:spPr>
      </p:pic>
      <p:sp>
        <p:nvSpPr>
          <p:cNvPr id="204" name="Google Shape;204;gd7b935984f_0_164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gd7b935984f_0_1652"/>
          <p:cNvPicPr preferRelativeResize="0"/>
          <p:nvPr/>
        </p:nvPicPr>
        <p:blipFill rotWithShape="1">
          <a:blip r:embed="rId3">
            <a:alphaModFix/>
          </a:blip>
          <a:srcRect/>
          <a:stretch/>
        </p:blipFill>
        <p:spPr>
          <a:xfrm>
            <a:off x="1244108" y="1114185"/>
            <a:ext cx="3959750" cy="3458818"/>
          </a:xfrm>
          <a:prstGeom prst="rect">
            <a:avLst/>
          </a:prstGeom>
          <a:noFill/>
          <a:ln>
            <a:noFill/>
          </a:ln>
        </p:spPr>
      </p:pic>
      <p:sp>
        <p:nvSpPr>
          <p:cNvPr id="7" name="Google Shape;204;gd7b935984f_0_1646">
            <a:extLst>
              <a:ext uri="{FF2B5EF4-FFF2-40B4-BE49-F238E27FC236}">
                <a16:creationId xmlns:a16="http://schemas.microsoft.com/office/drawing/2014/main" id="{F94A2EC3-8A26-87B6-C163-3DFDB3AFEC04}"/>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d7b935984f_0_1658"/>
          <p:cNvPicPr preferRelativeResize="0"/>
          <p:nvPr/>
        </p:nvPicPr>
        <p:blipFill rotWithShape="1">
          <a:blip r:embed="rId3">
            <a:alphaModFix/>
          </a:blip>
          <a:srcRect/>
          <a:stretch/>
        </p:blipFill>
        <p:spPr>
          <a:xfrm>
            <a:off x="1327868" y="965263"/>
            <a:ext cx="4357315" cy="3662396"/>
          </a:xfrm>
          <a:prstGeom prst="rect">
            <a:avLst/>
          </a:prstGeom>
          <a:noFill/>
          <a:ln>
            <a:noFill/>
          </a:ln>
        </p:spPr>
      </p:pic>
      <p:sp>
        <p:nvSpPr>
          <p:cNvPr id="7" name="Google Shape;204;gd7b935984f_0_1646">
            <a:extLst>
              <a:ext uri="{FF2B5EF4-FFF2-40B4-BE49-F238E27FC236}">
                <a16:creationId xmlns:a16="http://schemas.microsoft.com/office/drawing/2014/main" id="{DDBA7946-82ED-1689-243F-AD89AD759A27}"/>
              </a:ext>
            </a:extLst>
          </p:cNvPr>
          <p:cNvSpPr txBox="1">
            <a:spLocks/>
          </p:cNvSpPr>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rgbClr val="C1346D"/>
              </a:buClr>
              <a:buSzPts val="3240"/>
            </a:pPr>
            <a:r>
              <a:rPr lang="pt-BR" sz="1800" dirty="0"/>
              <a:t>Histórico do Mercado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d7b935984f_0_1664"/>
          <p:cNvPicPr preferRelativeResize="0"/>
          <p:nvPr/>
        </p:nvPicPr>
        <p:blipFill rotWithShape="1">
          <a:blip r:embed="rId3">
            <a:alphaModFix/>
          </a:blip>
          <a:srcRect l="17088" t="1918" r="16142" b="3921"/>
          <a:stretch/>
        </p:blipFill>
        <p:spPr>
          <a:xfrm>
            <a:off x="1302026" y="965263"/>
            <a:ext cx="4253947" cy="3787088"/>
          </a:xfrm>
          <a:prstGeom prst="rect">
            <a:avLst/>
          </a:prstGeom>
          <a:noFill/>
          <a:ln>
            <a:noFill/>
          </a:ln>
        </p:spPr>
      </p:pic>
      <p:sp>
        <p:nvSpPr>
          <p:cNvPr id="7" name="Google Shape;204;gd7b935984f_0_1646">
            <a:extLst>
              <a:ext uri="{FF2B5EF4-FFF2-40B4-BE49-F238E27FC236}">
                <a16:creationId xmlns:a16="http://schemas.microsoft.com/office/drawing/2014/main" id="{6362B9A6-7470-AF6A-8BA3-C0218978B85B}"/>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d7b935984f_0_1670"/>
          <p:cNvPicPr preferRelativeResize="0"/>
          <p:nvPr/>
        </p:nvPicPr>
        <p:blipFill rotWithShape="1">
          <a:blip r:embed="rId3">
            <a:alphaModFix/>
          </a:blip>
          <a:srcRect/>
          <a:stretch/>
        </p:blipFill>
        <p:spPr>
          <a:xfrm>
            <a:off x="1256306" y="1272209"/>
            <a:ext cx="4063117" cy="3347499"/>
          </a:xfrm>
          <a:prstGeom prst="rect">
            <a:avLst/>
          </a:prstGeom>
          <a:noFill/>
          <a:ln>
            <a:noFill/>
          </a:ln>
        </p:spPr>
      </p:pic>
      <p:sp>
        <p:nvSpPr>
          <p:cNvPr id="7" name="Google Shape;204;gd7b935984f_0_1646">
            <a:extLst>
              <a:ext uri="{FF2B5EF4-FFF2-40B4-BE49-F238E27FC236}">
                <a16:creationId xmlns:a16="http://schemas.microsoft.com/office/drawing/2014/main" id="{5F574092-9928-4F56-77B8-B68E1420954D}"/>
              </a:ext>
            </a:extLst>
          </p:cNvPr>
          <p:cNvSpPr txBox="1">
            <a:spLocks/>
          </p:cNvSpPr>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rgbClr val="C1346D"/>
              </a:buClr>
              <a:buSzPts val="3240"/>
            </a:pPr>
            <a:r>
              <a:rPr lang="pt-BR" sz="1800"/>
              <a:t>Histórico do Mercado</a:t>
            </a:r>
            <a:endParaRPr lang="pt-B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p:nvPr/>
        </p:nvSpPr>
        <p:spPr>
          <a:xfrm>
            <a:off x="695560" y="159730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6" name="Google Shape;56;p3"/>
          <p:cNvSpPr txBox="1"/>
          <p:nvPr/>
        </p:nvSpPr>
        <p:spPr>
          <a:xfrm>
            <a:off x="838689" y="1748523"/>
            <a:ext cx="2525850" cy="363666"/>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Segurança de TI com abordagem em soluções em nuvem</a:t>
            </a:r>
            <a:endParaRPr lang="pt-BR" sz="675" dirty="0">
              <a:solidFill>
                <a:srgbClr val="000000"/>
              </a:solidFill>
              <a:latin typeface="Arial"/>
              <a:ea typeface="Arial"/>
              <a:cs typeface="Arial"/>
              <a:sym typeface="Arial"/>
            </a:endParaRPr>
          </a:p>
        </p:txBody>
      </p:sp>
      <p:sp>
        <p:nvSpPr>
          <p:cNvPr id="57" name="Google Shape;57;p3"/>
          <p:cNvSpPr/>
          <p:nvPr/>
        </p:nvSpPr>
        <p:spPr>
          <a:xfrm>
            <a:off x="695560" y="2265761"/>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8" name="Google Shape;58;p3"/>
          <p:cNvSpPr/>
          <p:nvPr/>
        </p:nvSpPr>
        <p:spPr>
          <a:xfrm>
            <a:off x="695560" y="293167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9" name="Google Shape;59;p3"/>
          <p:cNvSpPr/>
          <p:nvPr/>
        </p:nvSpPr>
        <p:spPr>
          <a:xfrm>
            <a:off x="1962649" y="3597595"/>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0" name="Google Shape;60;p3"/>
          <p:cNvSpPr txBox="1"/>
          <p:nvPr/>
        </p:nvSpPr>
        <p:spPr>
          <a:xfrm>
            <a:off x="838689" y="2481467"/>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Como proteger soluções em nuvem</a:t>
            </a:r>
            <a:endParaRPr sz="675" dirty="0">
              <a:solidFill>
                <a:srgbClr val="000000"/>
              </a:solidFill>
              <a:latin typeface="Arial"/>
              <a:ea typeface="Arial"/>
              <a:cs typeface="Arial"/>
              <a:sym typeface="Arial"/>
            </a:endParaRPr>
          </a:p>
        </p:txBody>
      </p:sp>
      <p:sp>
        <p:nvSpPr>
          <p:cNvPr id="61" name="Google Shape;61;p3"/>
          <p:cNvSpPr/>
          <p:nvPr/>
        </p:nvSpPr>
        <p:spPr>
          <a:xfrm>
            <a:off x="6789420" y="645319"/>
            <a:ext cx="70483" cy="3857178"/>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2" name="Google Shape;62;p3"/>
          <p:cNvSpPr txBox="1">
            <a:spLocks noGrp="1"/>
          </p:cNvSpPr>
          <p:nvPr>
            <p:ph type="title"/>
          </p:nvPr>
        </p:nvSpPr>
        <p:spPr>
          <a:xfrm>
            <a:off x="2823334" y="730617"/>
            <a:ext cx="3820353" cy="297785"/>
          </a:xfrm>
          <a:prstGeom prst="rect">
            <a:avLst/>
          </a:prstGeom>
          <a:noFill/>
          <a:ln>
            <a:noFill/>
          </a:ln>
        </p:spPr>
        <p:txBody>
          <a:bodyPr spcFirstLastPara="1" vert="horz" wrap="square" lIns="51427" tIns="25706" rIns="51427" bIns="25706" rtlCol="0" anchor="ctr" anchorCtr="0">
            <a:normAutofit fontScale="90000"/>
          </a:bodyPr>
          <a:lstStyle/>
          <a:p>
            <a:pPr algn="r">
              <a:lnSpc>
                <a:spcPct val="90000"/>
              </a:lnSpc>
              <a:spcBef>
                <a:spcPts val="0"/>
              </a:spcBef>
              <a:buClr>
                <a:srgbClr val="C1346D"/>
              </a:buClr>
              <a:buSzPct val="100000"/>
            </a:pPr>
            <a:r>
              <a:rPr lang="pt-BR" dirty="0"/>
              <a:t>Objetivos do curso</a:t>
            </a:r>
            <a:endParaRPr dirty="0"/>
          </a:p>
        </p:txBody>
      </p:sp>
      <p:sp>
        <p:nvSpPr>
          <p:cNvPr id="63" name="Google Shape;63;p3"/>
          <p:cNvSpPr txBox="1"/>
          <p:nvPr/>
        </p:nvSpPr>
        <p:spPr>
          <a:xfrm>
            <a:off x="2105778" y="3812010"/>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100"/>
            </a:pPr>
            <a:r>
              <a:rPr lang="pt-BR" sz="1013" dirty="0">
                <a:solidFill>
                  <a:schemeClr val="lt1"/>
                </a:solidFill>
                <a:latin typeface="Calibri"/>
                <a:ea typeface="Calibri"/>
                <a:cs typeface="Calibri"/>
                <a:sym typeface="Calibri"/>
              </a:rPr>
              <a:t>Normas e padrões</a:t>
            </a:r>
            <a:endParaRPr sz="1013" dirty="0">
              <a:solidFill>
                <a:schemeClr val="lt1"/>
              </a:solidFill>
              <a:latin typeface="Calibri"/>
              <a:ea typeface="Calibri"/>
              <a:cs typeface="Calibri"/>
              <a:sym typeface="Calibri"/>
            </a:endParaRPr>
          </a:p>
        </p:txBody>
      </p:sp>
      <p:sp>
        <p:nvSpPr>
          <p:cNvPr id="64" name="Google Shape;64;p3"/>
          <p:cNvSpPr txBox="1"/>
          <p:nvPr/>
        </p:nvSpPr>
        <p:spPr>
          <a:xfrm>
            <a:off x="838689" y="3118089"/>
            <a:ext cx="2525850" cy="363666"/>
          </a:xfrm>
          <a:prstGeom prst="rect">
            <a:avLst/>
          </a:prstGeom>
          <a:noFill/>
          <a:ln>
            <a:noFill/>
          </a:ln>
        </p:spPr>
        <p:txBody>
          <a:bodyPr spcFirstLastPara="1" wrap="square" lIns="51427" tIns="25706" rIns="51427" bIns="25706" anchor="t" anchorCtr="0">
            <a:spAutoFit/>
          </a:bodyPr>
          <a:lstStyle/>
          <a:p>
            <a:pPr algn="ctr">
              <a:buClr>
                <a:schemeClr val="dk1"/>
              </a:buClr>
              <a:buSzPts val="1100"/>
            </a:pPr>
            <a:r>
              <a:rPr lang="pt-BR" sz="1013" dirty="0">
                <a:solidFill>
                  <a:schemeClr val="lt1"/>
                </a:solidFill>
                <a:latin typeface="Calibri"/>
                <a:ea typeface="Calibri"/>
                <a:cs typeface="Calibri"/>
                <a:sym typeface="Calibri"/>
              </a:rPr>
              <a:t>Vulnerabilidades</a:t>
            </a:r>
            <a:endParaRPr sz="1013" dirty="0">
              <a:solidFill>
                <a:schemeClr val="lt1"/>
              </a:solidFill>
              <a:latin typeface="Calibri"/>
              <a:ea typeface="Calibri"/>
              <a:cs typeface="Calibri"/>
              <a:sym typeface="Calibri"/>
            </a:endParaRPr>
          </a:p>
          <a:p>
            <a:pPr algn="ctr">
              <a:buClr>
                <a:srgbClr val="000000"/>
              </a:buClr>
              <a:buSzPts val="1800"/>
            </a:pPr>
            <a:endParaRPr sz="1013" dirty="0">
              <a:solidFill>
                <a:schemeClr val="lt1"/>
              </a:solidFill>
              <a:latin typeface="Calibri"/>
              <a:ea typeface="Calibri"/>
              <a:cs typeface="Calibri"/>
              <a:sym typeface="Calibri"/>
            </a:endParaRPr>
          </a:p>
        </p:txBody>
      </p:sp>
      <p:sp>
        <p:nvSpPr>
          <p:cNvPr id="2" name="Google Shape;55;p3">
            <a:extLst>
              <a:ext uri="{FF2B5EF4-FFF2-40B4-BE49-F238E27FC236}">
                <a16:creationId xmlns:a16="http://schemas.microsoft.com/office/drawing/2014/main" id="{5CC7B56D-1047-37C9-7C02-F9F623AA019F}"/>
              </a:ext>
            </a:extLst>
          </p:cNvPr>
          <p:cNvSpPr/>
          <p:nvPr/>
        </p:nvSpPr>
        <p:spPr>
          <a:xfrm>
            <a:off x="3545755" y="159730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3" name="Google Shape;56;p3">
            <a:extLst>
              <a:ext uri="{FF2B5EF4-FFF2-40B4-BE49-F238E27FC236}">
                <a16:creationId xmlns:a16="http://schemas.microsoft.com/office/drawing/2014/main" id="{345256DF-6429-3479-1B02-5C08064EE52C}"/>
              </a:ext>
            </a:extLst>
          </p:cNvPr>
          <p:cNvSpPr txBox="1"/>
          <p:nvPr/>
        </p:nvSpPr>
        <p:spPr>
          <a:xfrm>
            <a:off x="3688884" y="1816163"/>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Tecnologias e Soluções</a:t>
            </a:r>
            <a:endParaRPr lang="pt-BR" sz="675" dirty="0">
              <a:solidFill>
                <a:srgbClr val="000000"/>
              </a:solidFill>
              <a:latin typeface="Arial"/>
              <a:ea typeface="Arial"/>
              <a:cs typeface="Arial"/>
              <a:sym typeface="Arial"/>
            </a:endParaRPr>
          </a:p>
        </p:txBody>
      </p:sp>
      <p:sp>
        <p:nvSpPr>
          <p:cNvPr id="4" name="Google Shape;57;p3">
            <a:extLst>
              <a:ext uri="{FF2B5EF4-FFF2-40B4-BE49-F238E27FC236}">
                <a16:creationId xmlns:a16="http://schemas.microsoft.com/office/drawing/2014/main" id="{9F235062-AFD1-2C9C-8D55-67365E7B338A}"/>
              </a:ext>
            </a:extLst>
          </p:cNvPr>
          <p:cNvSpPr/>
          <p:nvPr/>
        </p:nvSpPr>
        <p:spPr>
          <a:xfrm>
            <a:off x="3545755" y="2265761"/>
            <a:ext cx="2803779" cy="636622"/>
          </a:xfrm>
          <a:prstGeom prst="roundRect">
            <a:avLst>
              <a:gd name="adj" fmla="val 16667"/>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5" name="Google Shape;58;p3">
            <a:extLst>
              <a:ext uri="{FF2B5EF4-FFF2-40B4-BE49-F238E27FC236}">
                <a16:creationId xmlns:a16="http://schemas.microsoft.com/office/drawing/2014/main" id="{13ECB3F7-D03E-FFB1-E1EF-C452CF3D8A27}"/>
              </a:ext>
            </a:extLst>
          </p:cNvPr>
          <p:cNvSpPr/>
          <p:nvPr/>
        </p:nvSpPr>
        <p:spPr>
          <a:xfrm>
            <a:off x="3545755" y="2931678"/>
            <a:ext cx="2803779" cy="636622"/>
          </a:xfrm>
          <a:prstGeom prst="roundRect">
            <a:avLst>
              <a:gd name="adj" fmla="val 16667"/>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7" name="Google Shape;60;p3">
            <a:extLst>
              <a:ext uri="{FF2B5EF4-FFF2-40B4-BE49-F238E27FC236}">
                <a16:creationId xmlns:a16="http://schemas.microsoft.com/office/drawing/2014/main" id="{604B93AE-073E-A2F5-2027-DC8172975B1C}"/>
              </a:ext>
            </a:extLst>
          </p:cNvPr>
          <p:cNvSpPr txBox="1"/>
          <p:nvPr/>
        </p:nvSpPr>
        <p:spPr>
          <a:xfrm>
            <a:off x="3688884" y="2481467"/>
            <a:ext cx="2525850" cy="207791"/>
          </a:xfrm>
          <a:prstGeom prst="rect">
            <a:avLst/>
          </a:prstGeom>
          <a:noFill/>
          <a:ln>
            <a:noFill/>
          </a:ln>
        </p:spPr>
        <p:txBody>
          <a:bodyPr spcFirstLastPara="1" wrap="square" lIns="51427" tIns="25706" rIns="51427" bIns="25706" anchor="t" anchorCtr="0">
            <a:spAutoFit/>
          </a:bodyPr>
          <a:lstStyle/>
          <a:p>
            <a:pPr algn="ctr">
              <a:buClr>
                <a:srgbClr val="000000"/>
              </a:buClr>
              <a:buSzPts val="1800"/>
            </a:pPr>
            <a:r>
              <a:rPr lang="pt-BR" sz="1013" dirty="0">
                <a:solidFill>
                  <a:schemeClr val="lt1"/>
                </a:solidFill>
                <a:latin typeface="Calibri"/>
                <a:ea typeface="Calibri"/>
                <a:cs typeface="Calibri"/>
                <a:sym typeface="Calibri"/>
              </a:rPr>
              <a:t>Criptografia</a:t>
            </a:r>
            <a:endParaRPr sz="675" dirty="0">
              <a:solidFill>
                <a:srgbClr val="000000"/>
              </a:solidFill>
              <a:latin typeface="Arial"/>
              <a:ea typeface="Arial"/>
              <a:cs typeface="Arial"/>
              <a:sym typeface="Arial"/>
            </a:endParaRPr>
          </a:p>
        </p:txBody>
      </p:sp>
      <p:sp>
        <p:nvSpPr>
          <p:cNvPr id="9" name="Google Shape;64;p3">
            <a:extLst>
              <a:ext uri="{FF2B5EF4-FFF2-40B4-BE49-F238E27FC236}">
                <a16:creationId xmlns:a16="http://schemas.microsoft.com/office/drawing/2014/main" id="{B7C7CA8F-EAE5-1B1F-55E4-83C5B67C346D}"/>
              </a:ext>
            </a:extLst>
          </p:cNvPr>
          <p:cNvSpPr txBox="1"/>
          <p:nvPr/>
        </p:nvSpPr>
        <p:spPr>
          <a:xfrm>
            <a:off x="3688884" y="3118089"/>
            <a:ext cx="2525850" cy="363666"/>
          </a:xfrm>
          <a:prstGeom prst="rect">
            <a:avLst/>
          </a:prstGeom>
          <a:noFill/>
          <a:ln>
            <a:noFill/>
          </a:ln>
        </p:spPr>
        <p:txBody>
          <a:bodyPr spcFirstLastPara="1" wrap="square" lIns="51427" tIns="25706" rIns="51427" bIns="25706" anchor="t" anchorCtr="0">
            <a:spAutoFit/>
          </a:bodyPr>
          <a:lstStyle/>
          <a:p>
            <a:pPr algn="ctr">
              <a:buClr>
                <a:schemeClr val="dk1"/>
              </a:buClr>
              <a:buSzPts val="1100"/>
            </a:pPr>
            <a:r>
              <a:rPr lang="pt-BR" sz="1013" dirty="0">
                <a:solidFill>
                  <a:schemeClr val="lt1"/>
                </a:solidFill>
                <a:latin typeface="Calibri"/>
                <a:ea typeface="Calibri"/>
                <a:cs typeface="Calibri"/>
                <a:sym typeface="Calibri"/>
              </a:rPr>
              <a:t>Plano de Respostas a Incidente</a:t>
            </a:r>
            <a:endParaRPr sz="1013" dirty="0">
              <a:solidFill>
                <a:schemeClr val="lt1"/>
              </a:solidFill>
              <a:latin typeface="Calibri"/>
              <a:ea typeface="Calibri"/>
              <a:cs typeface="Calibri"/>
              <a:sym typeface="Calibri"/>
            </a:endParaRPr>
          </a:p>
          <a:p>
            <a:pPr algn="ctr">
              <a:buClr>
                <a:srgbClr val="000000"/>
              </a:buClr>
              <a:buSzPts val="1800"/>
            </a:pPr>
            <a:endParaRPr sz="1013" dirty="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d7b935984f_0_1676"/>
          <p:cNvPicPr preferRelativeResize="0"/>
          <p:nvPr/>
        </p:nvPicPr>
        <p:blipFill rotWithShape="1">
          <a:blip r:embed="rId3">
            <a:alphaModFix/>
          </a:blip>
          <a:srcRect/>
          <a:stretch/>
        </p:blipFill>
        <p:spPr>
          <a:xfrm>
            <a:off x="1318898" y="1237664"/>
            <a:ext cx="3820331" cy="3230969"/>
          </a:xfrm>
          <a:prstGeom prst="rect">
            <a:avLst/>
          </a:prstGeom>
          <a:noFill/>
          <a:ln>
            <a:noFill/>
          </a:ln>
        </p:spPr>
      </p:pic>
      <p:sp>
        <p:nvSpPr>
          <p:cNvPr id="7" name="Google Shape;204;gd7b935984f_0_1646">
            <a:extLst>
              <a:ext uri="{FF2B5EF4-FFF2-40B4-BE49-F238E27FC236}">
                <a16:creationId xmlns:a16="http://schemas.microsoft.com/office/drawing/2014/main" id="{74113D9E-70D0-0A98-040B-33AB5BDE749D}"/>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d7b935984f_0_1682"/>
          <p:cNvPicPr preferRelativeResize="0"/>
          <p:nvPr/>
        </p:nvPicPr>
        <p:blipFill rotWithShape="1">
          <a:blip r:embed="rId3">
            <a:alphaModFix/>
          </a:blip>
          <a:srcRect/>
          <a:stretch/>
        </p:blipFill>
        <p:spPr>
          <a:xfrm>
            <a:off x="1370585" y="1154105"/>
            <a:ext cx="3820332" cy="3306578"/>
          </a:xfrm>
          <a:prstGeom prst="rect">
            <a:avLst/>
          </a:prstGeom>
          <a:noFill/>
          <a:ln>
            <a:noFill/>
          </a:ln>
        </p:spPr>
      </p:pic>
      <p:sp>
        <p:nvSpPr>
          <p:cNvPr id="7" name="Google Shape;204;gd7b935984f_0_1646">
            <a:extLst>
              <a:ext uri="{FF2B5EF4-FFF2-40B4-BE49-F238E27FC236}">
                <a16:creationId xmlns:a16="http://schemas.microsoft.com/office/drawing/2014/main" id="{D5ECA6F7-0B80-B357-B7F2-FB857CF290FA}"/>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d7b935984f_0_1688"/>
          <p:cNvPicPr preferRelativeResize="0"/>
          <p:nvPr/>
        </p:nvPicPr>
        <p:blipFill rotWithShape="1">
          <a:blip r:embed="rId3">
            <a:alphaModFix/>
          </a:blip>
          <a:srcRect/>
          <a:stretch/>
        </p:blipFill>
        <p:spPr>
          <a:xfrm>
            <a:off x="1306464" y="1028873"/>
            <a:ext cx="4060666" cy="3710104"/>
          </a:xfrm>
          <a:prstGeom prst="rect">
            <a:avLst/>
          </a:prstGeom>
          <a:noFill/>
          <a:ln>
            <a:noFill/>
          </a:ln>
        </p:spPr>
      </p:pic>
      <p:sp>
        <p:nvSpPr>
          <p:cNvPr id="7" name="Google Shape;204;gd7b935984f_0_1646">
            <a:extLst>
              <a:ext uri="{FF2B5EF4-FFF2-40B4-BE49-F238E27FC236}">
                <a16:creationId xmlns:a16="http://schemas.microsoft.com/office/drawing/2014/main" id="{E9F09E2E-3639-C676-7B8A-8FE071E4C8CB}"/>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61" name="Google Shape;261;gd7b935984f_0_1694"/>
          <p:cNvPicPr preferRelativeResize="0"/>
          <p:nvPr/>
        </p:nvPicPr>
        <p:blipFill rotWithShape="1">
          <a:blip r:embed="rId3">
            <a:alphaModFix/>
          </a:blip>
          <a:srcRect/>
          <a:stretch/>
        </p:blipFill>
        <p:spPr>
          <a:xfrm>
            <a:off x="1376372" y="1044336"/>
            <a:ext cx="4022564" cy="3575372"/>
          </a:xfrm>
          <a:prstGeom prst="rect">
            <a:avLst/>
          </a:prstGeom>
          <a:noFill/>
          <a:ln>
            <a:noFill/>
          </a:ln>
        </p:spPr>
      </p:pic>
      <p:sp>
        <p:nvSpPr>
          <p:cNvPr id="7" name="Google Shape;204;gd7b935984f_0_1646">
            <a:extLst>
              <a:ext uri="{FF2B5EF4-FFF2-40B4-BE49-F238E27FC236}">
                <a16:creationId xmlns:a16="http://schemas.microsoft.com/office/drawing/2014/main" id="{FA0E75E8-5A1C-B081-3328-B20452A56DA2}"/>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Histórico do Mercado</a:t>
            </a:r>
            <a:endParaRPr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WS vs Azure em 2021 (Comparando os Gigantes da Computação)">
            <a:extLst>
              <a:ext uri="{FF2B5EF4-FFF2-40B4-BE49-F238E27FC236}">
                <a16:creationId xmlns:a16="http://schemas.microsoft.com/office/drawing/2014/main" id="{15674301-DFEA-D946-8150-23FEBAFBD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493" y="1065554"/>
            <a:ext cx="3908773" cy="392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6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5508" y="625818"/>
            <a:ext cx="6858000" cy="4071503"/>
          </a:xfrm>
          <a:prstGeom prst="rect">
            <a:avLst/>
          </a:prstGeom>
          <a:noFill/>
        </p:spPr>
        <p:txBody>
          <a:bodyPr wrap="square" lIns="91380" tIns="45690" rIns="91380" bIns="45690" rtlCol="0">
            <a:spAutoFit/>
          </a:bodyPr>
          <a:lstStyle/>
          <a:p>
            <a:pPr algn="ctr"/>
            <a:r>
              <a:rPr lang="pt-BR" dirty="0">
                <a:solidFill>
                  <a:srgbClr val="626E73"/>
                </a:solidFill>
                <a:latin typeface="Gotham HTF Book"/>
                <a:cs typeface="Gotham HTF Book"/>
              </a:rPr>
              <a:t>Movimentou US$3.7 Trilhões em 2019 [</a:t>
            </a:r>
            <a:r>
              <a:rPr lang="pt-BR" dirty="0" err="1">
                <a:solidFill>
                  <a:srgbClr val="626E73"/>
                </a:solidFill>
                <a:latin typeface="Gotham HTF Book"/>
                <a:cs typeface="Gotham HTF Book"/>
              </a:rPr>
              <a:t>Gartner</a:t>
            </a:r>
            <a:r>
              <a:rPr lang="pt-BR" dirty="0">
                <a:solidFill>
                  <a:srgbClr val="626E73"/>
                </a:solidFill>
                <a:latin typeface="Gotham HTF Book"/>
                <a:cs typeface="Gotham HTF Book"/>
              </a:rPr>
              <a:t>]</a:t>
            </a:r>
          </a:p>
          <a:p>
            <a:pPr algn="ctr">
              <a:lnSpc>
                <a:spcPct val="300000"/>
              </a:lnSpc>
            </a:pPr>
            <a:r>
              <a:rPr lang="pt-BR" dirty="0">
                <a:solidFill>
                  <a:srgbClr val="626E73"/>
                </a:solidFill>
                <a:latin typeface="Gotham HTF Book"/>
                <a:cs typeface="Gotham HTF Book"/>
              </a:rPr>
              <a:t>50% das empresas investem U$1.2 Milhões anualmente</a:t>
            </a:r>
          </a:p>
          <a:p>
            <a:pPr algn="ctr">
              <a:lnSpc>
                <a:spcPct val="300000"/>
              </a:lnSpc>
            </a:pPr>
            <a:r>
              <a:rPr lang="pt-BR" dirty="0">
                <a:solidFill>
                  <a:srgbClr val="626E73"/>
                </a:solidFill>
                <a:latin typeface="Gotham HTF Book"/>
                <a:cs typeface="Gotham HTF Book"/>
              </a:rPr>
              <a:t>Em 2020 apenas 41% das companhias usavam Nuvem Pública [Forbes]</a:t>
            </a:r>
          </a:p>
          <a:p>
            <a:pPr algn="ctr">
              <a:lnSpc>
                <a:spcPct val="300000"/>
              </a:lnSpc>
            </a:pPr>
            <a:r>
              <a:rPr lang="pt-BR" dirty="0">
                <a:solidFill>
                  <a:srgbClr val="626E73"/>
                </a:solidFill>
                <a:latin typeface="Gotham HTF Book"/>
                <a:cs typeface="Gotham HTF Book"/>
              </a:rPr>
              <a:t>50% do Governo Americano usa Nuvem </a:t>
            </a:r>
            <a:r>
              <a:rPr lang="pt-BR" dirty="0">
                <a:solidFill>
                  <a:srgbClr val="626E73"/>
                </a:solidFill>
                <a:latin typeface="Gotham HTF Book"/>
              </a:rPr>
              <a:t>Pública [</a:t>
            </a:r>
            <a:r>
              <a:rPr lang="en-US" dirty="0">
                <a:solidFill>
                  <a:srgbClr val="626E73"/>
                </a:solidFill>
                <a:latin typeface="Gotham HTF Book"/>
              </a:rPr>
              <a:t>Macquarie Government]</a:t>
            </a:r>
            <a:endParaRPr lang="pt-BR" dirty="0">
              <a:solidFill>
                <a:srgbClr val="626E73"/>
              </a:solidFill>
              <a:latin typeface="Gotham HTF Book"/>
            </a:endParaRPr>
          </a:p>
          <a:p>
            <a:pPr algn="ctr">
              <a:lnSpc>
                <a:spcPct val="300000"/>
              </a:lnSpc>
            </a:pPr>
            <a:r>
              <a:rPr lang="pt-BR" dirty="0">
                <a:solidFill>
                  <a:srgbClr val="626E73"/>
                </a:solidFill>
                <a:latin typeface="Gotham HTF Book"/>
                <a:cs typeface="Gotham HTF Book"/>
              </a:rPr>
              <a:t>18% das empresas do mercado financeiro optaram por 100% pública [</a:t>
            </a:r>
            <a:r>
              <a:rPr lang="pt-BR" dirty="0" err="1">
                <a:solidFill>
                  <a:srgbClr val="626E73"/>
                </a:solidFill>
                <a:latin typeface="Gotham HTF Book"/>
                <a:cs typeface="Gotham HTF Book"/>
              </a:rPr>
              <a:t>InformationAge</a:t>
            </a:r>
            <a:r>
              <a:rPr lang="pt-BR" dirty="0">
                <a:solidFill>
                  <a:srgbClr val="626E73"/>
                </a:solidFill>
                <a:latin typeface="Gotham HTF Book"/>
                <a:cs typeface="Gotham HTF Book"/>
              </a:rPr>
              <a:t>]</a:t>
            </a:r>
          </a:p>
          <a:p>
            <a:pPr algn="ctr">
              <a:lnSpc>
                <a:spcPct val="300000"/>
              </a:lnSpc>
            </a:pPr>
            <a:r>
              <a:rPr lang="pt-BR" dirty="0">
                <a:solidFill>
                  <a:srgbClr val="626E73"/>
                </a:solidFill>
                <a:latin typeface="Gotham HTF Book"/>
                <a:cs typeface="Gotham HTF Book"/>
              </a:rPr>
              <a:t>70% das empresas do mercado financeiro está no inicio da adoção</a:t>
            </a:r>
          </a:p>
          <a:p>
            <a:pPr algn="ctr">
              <a:lnSpc>
                <a:spcPct val="300000"/>
              </a:lnSpc>
            </a:pPr>
            <a:r>
              <a:rPr lang="pt-BR" dirty="0">
                <a:solidFill>
                  <a:srgbClr val="626E73"/>
                </a:solidFill>
                <a:latin typeface="Gotham HTF Book"/>
                <a:cs typeface="Gotham HTF Book"/>
              </a:rPr>
              <a:t>Só AWS espera $2.2B só no mercado SMB [AWS]</a:t>
            </a:r>
          </a:p>
        </p:txBody>
      </p:sp>
      <p:cxnSp>
        <p:nvCxnSpPr>
          <p:cNvPr id="16" name="Straight Connector 15"/>
          <p:cNvCxnSpPr/>
          <p:nvPr/>
        </p:nvCxnSpPr>
        <p:spPr>
          <a:xfrm>
            <a:off x="3074524" y="2222375"/>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4524" y="1580780"/>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74524" y="2863970"/>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74524" y="3505565"/>
            <a:ext cx="627066" cy="0"/>
          </a:xfrm>
          <a:prstGeom prst="line">
            <a:avLst/>
          </a:prstGeom>
          <a:ln w="12700">
            <a:solidFill>
              <a:srgbClr val="ED145B"/>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TÍTULO DA APRESENTAÇÃO OU TÍTULO PRINCIPAL DO DOCUMENTO</a:t>
            </a:r>
          </a:p>
        </p:txBody>
      </p:sp>
      <p:sp>
        <p:nvSpPr>
          <p:cNvPr id="2" name="Rectangle 1">
            <a:extLst>
              <a:ext uri="{FF2B5EF4-FFF2-40B4-BE49-F238E27FC236}">
                <a16:creationId xmlns:a16="http://schemas.microsoft.com/office/drawing/2014/main" id="{C249452B-710D-8563-E799-C0FDE094AA64}"/>
              </a:ext>
            </a:extLst>
          </p:cNvPr>
          <p:cNvSpPr/>
          <p:nvPr/>
        </p:nvSpPr>
        <p:spPr>
          <a:xfrm>
            <a:off x="4966777" y="4870447"/>
            <a:ext cx="3429000" cy="307777"/>
          </a:xfrm>
          <a:prstGeom prst="rect">
            <a:avLst/>
          </a:prstGeom>
        </p:spPr>
        <p:txBody>
          <a:bodyPr>
            <a:spAutoFit/>
          </a:bodyPr>
          <a:lstStyle/>
          <a:p>
            <a:r>
              <a:rPr lang="en-BR" dirty="0"/>
              <a:t>Fonte: webtribunal.net</a:t>
            </a:r>
          </a:p>
        </p:txBody>
      </p:sp>
    </p:spTree>
    <p:extLst>
      <p:ext uri="{BB962C8B-B14F-4D97-AF65-F5344CB8AC3E}">
        <p14:creationId xmlns:p14="http://schemas.microsoft.com/office/powerpoint/2010/main" val="261249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d7b935984f_0_1876"/>
          <p:cNvSpPr txBox="1">
            <a:spLocks noGrp="1"/>
          </p:cNvSpPr>
          <p:nvPr>
            <p:ph type="body" idx="1"/>
          </p:nvPr>
        </p:nvSpPr>
        <p:spPr>
          <a:xfrm>
            <a:off x="586481" y="1573349"/>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400" dirty="0"/>
              <a:t>Gerenciamento e Governança</a:t>
            </a:r>
            <a:endParaRPr sz="1400" dirty="0"/>
          </a:p>
          <a:p>
            <a:pPr marL="414337" indent="-285750">
              <a:lnSpc>
                <a:spcPct val="90000"/>
              </a:lnSpc>
              <a:spcBef>
                <a:spcPts val="563"/>
              </a:spcBef>
              <a:buSzPts val="2800"/>
            </a:pPr>
            <a:endParaRPr sz="1400" dirty="0"/>
          </a:p>
          <a:p>
            <a:pPr marL="314325" indent="-285750">
              <a:lnSpc>
                <a:spcPct val="90000"/>
              </a:lnSpc>
              <a:spcBef>
                <a:spcPts val="0"/>
              </a:spcBef>
              <a:buSzPts val="2800"/>
            </a:pPr>
            <a:r>
              <a:rPr lang="pt-BR" sz="1400" dirty="0"/>
              <a:t>Internet das Coisas (</a:t>
            </a:r>
            <a:r>
              <a:rPr lang="pt-BR" sz="1400" dirty="0" err="1"/>
              <a:t>IoT</a:t>
            </a:r>
            <a:r>
              <a:rPr lang="pt-BR" sz="1400" dirty="0"/>
              <a:t>)</a:t>
            </a:r>
            <a:endParaRPr sz="1400" dirty="0"/>
          </a:p>
          <a:p>
            <a:pPr marL="414337" indent="-285750">
              <a:lnSpc>
                <a:spcPct val="90000"/>
              </a:lnSpc>
              <a:spcBef>
                <a:spcPts val="0"/>
              </a:spcBef>
              <a:buSzPts val="2800"/>
            </a:pPr>
            <a:endParaRPr sz="1400" dirty="0"/>
          </a:p>
          <a:p>
            <a:pPr marL="314325" indent="-285750">
              <a:lnSpc>
                <a:spcPct val="90000"/>
              </a:lnSpc>
              <a:spcBef>
                <a:spcPts val="0"/>
              </a:spcBef>
              <a:buSzPts val="2800"/>
            </a:pPr>
            <a:r>
              <a:rPr lang="pt-BR" sz="1400" i="1" dirty="0" err="1"/>
              <a:t>Machine</a:t>
            </a:r>
            <a:r>
              <a:rPr lang="pt-BR" sz="1400" i="1" dirty="0"/>
              <a:t> Learning </a:t>
            </a:r>
            <a:r>
              <a:rPr lang="pt-BR" sz="1400" dirty="0"/>
              <a:t>e IA</a:t>
            </a:r>
            <a:endParaRPr sz="1400" dirty="0"/>
          </a:p>
          <a:p>
            <a:pPr marL="585787" lvl="1" indent="-285750">
              <a:lnSpc>
                <a:spcPct val="90000"/>
              </a:lnSpc>
              <a:spcBef>
                <a:spcPts val="0"/>
              </a:spcBef>
              <a:buSzPts val="2400"/>
            </a:pPr>
            <a:r>
              <a:rPr lang="pt-BR" sz="1400" dirty="0"/>
              <a:t>Serviços de IA</a:t>
            </a:r>
            <a:endParaRPr sz="1400" dirty="0"/>
          </a:p>
          <a:p>
            <a:pPr marL="585787" lvl="1" indent="-285750">
              <a:lnSpc>
                <a:spcPct val="90000"/>
              </a:lnSpc>
              <a:spcBef>
                <a:spcPts val="0"/>
              </a:spcBef>
              <a:buSzPts val="2400"/>
            </a:pPr>
            <a:r>
              <a:rPr lang="pt-BR" sz="1400" dirty="0"/>
              <a:t>Plataforma de IA</a:t>
            </a:r>
            <a:endParaRPr sz="1400" dirty="0"/>
          </a:p>
          <a:p>
            <a:pPr marL="585787" lvl="1" indent="-285750">
              <a:lnSpc>
                <a:spcPct val="90000"/>
              </a:lnSpc>
              <a:spcBef>
                <a:spcPts val="0"/>
              </a:spcBef>
              <a:buSzPts val="2400"/>
            </a:pPr>
            <a:r>
              <a:rPr lang="pt-BR" sz="1400" i="1" dirty="0"/>
              <a:t>Frameworks</a:t>
            </a:r>
            <a:r>
              <a:rPr lang="pt-BR" sz="1400" dirty="0"/>
              <a:t> e Infraestrutura</a:t>
            </a:r>
            <a:endParaRPr sz="1400" dirty="0"/>
          </a:p>
          <a:p>
            <a:pPr marL="414337" indent="-285750">
              <a:lnSpc>
                <a:spcPct val="90000"/>
              </a:lnSpc>
              <a:spcBef>
                <a:spcPts val="0"/>
              </a:spcBef>
              <a:buSzPts val="2800"/>
            </a:pPr>
            <a:endParaRPr sz="1400" dirty="0"/>
          </a:p>
          <a:p>
            <a:pPr marL="314325" indent="-285750">
              <a:lnSpc>
                <a:spcPct val="90000"/>
              </a:lnSpc>
              <a:spcBef>
                <a:spcPts val="0"/>
              </a:spcBef>
              <a:buSzPts val="2800"/>
            </a:pPr>
            <a:r>
              <a:rPr lang="pt-BR" sz="1400" dirty="0"/>
              <a:t>Plataformas Móveis</a:t>
            </a:r>
            <a:endParaRPr sz="1400" dirty="0"/>
          </a:p>
        </p:txBody>
      </p:sp>
      <p:sp>
        <p:nvSpPr>
          <p:cNvPr id="582" name="Google Shape;582;gd7b935984f_0_1876"/>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397545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d7b935984f_0_1881"/>
          <p:cNvSpPr txBox="1">
            <a:spLocks noGrp="1"/>
          </p:cNvSpPr>
          <p:nvPr>
            <p:ph type="body" idx="1"/>
          </p:nvPr>
        </p:nvSpPr>
        <p:spPr>
          <a:xfrm>
            <a:off x="641500" y="1821645"/>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800" dirty="0"/>
              <a:t>Redes e Entrega de Conteúdo</a:t>
            </a:r>
            <a:endParaRPr sz="1800" dirty="0"/>
          </a:p>
          <a:p>
            <a:pPr marL="414337" indent="-285750">
              <a:lnSpc>
                <a:spcPct val="90000"/>
              </a:lnSpc>
              <a:spcBef>
                <a:spcPts val="563"/>
              </a:spcBef>
              <a:buSzPts val="2800"/>
            </a:pPr>
            <a:endParaRPr sz="1800" dirty="0"/>
          </a:p>
          <a:p>
            <a:pPr marL="314325" indent="-285750">
              <a:lnSpc>
                <a:spcPct val="90000"/>
              </a:lnSpc>
              <a:spcBef>
                <a:spcPts val="0"/>
              </a:spcBef>
              <a:buSzPts val="2800"/>
            </a:pPr>
            <a:r>
              <a:rPr lang="pt-BR" sz="1800" dirty="0"/>
              <a:t>Robótica</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Satélite</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Segurança, Identidade e Confiabilidade</a:t>
            </a:r>
            <a:endParaRPr sz="1800" dirty="0"/>
          </a:p>
        </p:txBody>
      </p:sp>
      <p:sp>
        <p:nvSpPr>
          <p:cNvPr id="588" name="Google Shape;588;gd7b935984f_0_1881"/>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402403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d7b935984f_0_1886"/>
          <p:cNvSpPr txBox="1">
            <a:spLocks noGrp="1"/>
          </p:cNvSpPr>
          <p:nvPr>
            <p:ph type="body" idx="1"/>
          </p:nvPr>
        </p:nvSpPr>
        <p:spPr>
          <a:xfrm>
            <a:off x="785049" y="1851857"/>
            <a:ext cx="3430856" cy="2876344"/>
          </a:xfrm>
          <a:prstGeom prst="rect">
            <a:avLst/>
          </a:prstGeom>
          <a:noFill/>
          <a:ln>
            <a:noFill/>
          </a:ln>
        </p:spPr>
        <p:txBody>
          <a:bodyPr spcFirstLastPara="1" vert="horz" wrap="square" lIns="51427" tIns="25706" rIns="51427" bIns="25706" rtlCol="0" anchor="t" anchorCtr="0">
            <a:normAutofit/>
          </a:bodyPr>
          <a:lstStyle/>
          <a:p>
            <a:pPr marL="314325" indent="-285750">
              <a:lnSpc>
                <a:spcPct val="90000"/>
              </a:lnSpc>
              <a:spcBef>
                <a:spcPts val="563"/>
              </a:spcBef>
              <a:buSzPts val="2800"/>
            </a:pPr>
            <a:r>
              <a:rPr lang="pt-BR" sz="1800" dirty="0"/>
              <a:t>Serviços de Mídia</a:t>
            </a:r>
            <a:endParaRPr sz="1800" dirty="0"/>
          </a:p>
          <a:p>
            <a:pPr marL="414337" indent="-285750">
              <a:lnSpc>
                <a:spcPct val="90000"/>
              </a:lnSpc>
              <a:spcBef>
                <a:spcPts val="563"/>
              </a:spcBef>
              <a:buSzPts val="2800"/>
            </a:pPr>
            <a:endParaRPr sz="1800" dirty="0"/>
          </a:p>
          <a:p>
            <a:pPr marL="314325" indent="-285750">
              <a:lnSpc>
                <a:spcPct val="90000"/>
              </a:lnSpc>
              <a:spcBef>
                <a:spcPts val="0"/>
              </a:spcBef>
              <a:buSzPts val="2800"/>
            </a:pPr>
            <a:r>
              <a:rPr lang="pt-BR" sz="1800" i="1" dirty="0" err="1"/>
              <a:t>Storage</a:t>
            </a:r>
            <a:endParaRPr sz="1800" i="1"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Tecnologias para Jogos</a:t>
            </a:r>
            <a:endParaRPr sz="1800" dirty="0"/>
          </a:p>
          <a:p>
            <a:pPr marL="414337" indent="-285750">
              <a:lnSpc>
                <a:spcPct val="90000"/>
              </a:lnSpc>
              <a:spcBef>
                <a:spcPts val="0"/>
              </a:spcBef>
              <a:buSzPts val="2800"/>
            </a:pPr>
            <a:endParaRPr sz="1800" dirty="0"/>
          </a:p>
          <a:p>
            <a:pPr marL="314325" indent="-285750">
              <a:lnSpc>
                <a:spcPct val="90000"/>
              </a:lnSpc>
              <a:spcBef>
                <a:spcPts val="0"/>
              </a:spcBef>
              <a:buSzPts val="2800"/>
            </a:pPr>
            <a:r>
              <a:rPr lang="pt-BR" sz="1800" dirty="0"/>
              <a:t>Tecnologias Quânticas</a:t>
            </a:r>
            <a:endParaRPr sz="1800" dirty="0"/>
          </a:p>
        </p:txBody>
      </p:sp>
      <p:sp>
        <p:nvSpPr>
          <p:cNvPr id="594" name="Google Shape;594;gd7b935984f_0_1886"/>
          <p:cNvSpPr txBox="1">
            <a:spLocks noGrp="1"/>
          </p:cNvSpPr>
          <p:nvPr>
            <p:ph type="title"/>
          </p:nvPr>
        </p:nvSpPr>
        <p:spPr>
          <a:xfrm>
            <a:off x="2681367" y="892619"/>
            <a:ext cx="3937003"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Principais Serviços na Nuvem e seus Casos de Uso Comuns</a:t>
            </a:r>
            <a:endParaRPr dirty="0"/>
          </a:p>
        </p:txBody>
      </p:sp>
    </p:spTree>
    <p:extLst>
      <p:ext uri="{BB962C8B-B14F-4D97-AF65-F5344CB8AC3E}">
        <p14:creationId xmlns:p14="http://schemas.microsoft.com/office/powerpoint/2010/main" val="1901573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gd7b935984f_0_1886"/>
          <p:cNvSpPr txBox="1">
            <a:spLocks noGrp="1"/>
          </p:cNvSpPr>
          <p:nvPr>
            <p:ph type="title"/>
          </p:nvPr>
        </p:nvSpPr>
        <p:spPr>
          <a:xfrm>
            <a:off x="862519" y="2010383"/>
            <a:ext cx="5038928" cy="122937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SzPts val="3600"/>
            </a:pPr>
            <a:r>
              <a:rPr lang="pt-BR" sz="1800" dirty="0"/>
              <a:t>Posso usar sempre Nuvem Pública</a:t>
            </a:r>
            <a:br>
              <a:rPr lang="pt-BR" sz="1800" dirty="0"/>
            </a:br>
            <a:br>
              <a:rPr lang="pt-BR" sz="1800" dirty="0"/>
            </a:br>
            <a:r>
              <a:rPr lang="pt-BR" sz="1800" b="1" dirty="0"/>
              <a:t>Prove o Contrário! </a:t>
            </a:r>
            <a:endParaRPr b="1" dirty="0"/>
          </a:p>
        </p:txBody>
      </p:sp>
    </p:spTree>
    <p:extLst>
      <p:ext uri="{BB962C8B-B14F-4D97-AF65-F5344CB8AC3E}">
        <p14:creationId xmlns:p14="http://schemas.microsoft.com/office/powerpoint/2010/main" val="42056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a:extLst>
            <a:ext uri="{FF2B5EF4-FFF2-40B4-BE49-F238E27FC236}">
              <a16:creationId xmlns:a16="http://schemas.microsoft.com/office/drawing/2014/main" id="{FE4F5411-B5C3-A05C-D8E4-4CF777E4B17E}"/>
            </a:ext>
          </a:extLst>
        </p:cNvPr>
        <p:cNvGrpSpPr/>
        <p:nvPr/>
      </p:nvGrpSpPr>
      <p:grpSpPr>
        <a:xfrm>
          <a:off x="0" y="0"/>
          <a:ext cx="0" cy="0"/>
          <a:chOff x="0" y="0"/>
          <a:chExt cx="0" cy="0"/>
        </a:xfrm>
      </p:grpSpPr>
      <p:sp>
        <p:nvSpPr>
          <p:cNvPr id="61" name="Google Shape;61;p3">
            <a:extLst>
              <a:ext uri="{FF2B5EF4-FFF2-40B4-BE49-F238E27FC236}">
                <a16:creationId xmlns:a16="http://schemas.microsoft.com/office/drawing/2014/main" id="{108F9B8D-A66C-0E3E-7982-52631467CF62}"/>
              </a:ext>
            </a:extLst>
          </p:cNvPr>
          <p:cNvSpPr/>
          <p:nvPr/>
        </p:nvSpPr>
        <p:spPr>
          <a:xfrm>
            <a:off x="6789420" y="645319"/>
            <a:ext cx="70483" cy="3857178"/>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endParaRPr sz="1013">
              <a:solidFill>
                <a:schemeClr val="lt1"/>
              </a:solidFill>
              <a:latin typeface="Calibri"/>
              <a:ea typeface="Calibri"/>
              <a:cs typeface="Calibri"/>
              <a:sym typeface="Calibri"/>
            </a:endParaRPr>
          </a:p>
        </p:txBody>
      </p:sp>
      <p:sp>
        <p:nvSpPr>
          <p:cNvPr id="62" name="Google Shape;62;p3">
            <a:extLst>
              <a:ext uri="{FF2B5EF4-FFF2-40B4-BE49-F238E27FC236}">
                <a16:creationId xmlns:a16="http://schemas.microsoft.com/office/drawing/2014/main" id="{6109C6E7-05F6-E08A-D551-C477192FA19F}"/>
              </a:ext>
            </a:extLst>
          </p:cNvPr>
          <p:cNvSpPr txBox="1">
            <a:spLocks noGrp="1"/>
          </p:cNvSpPr>
          <p:nvPr>
            <p:ph type="title"/>
          </p:nvPr>
        </p:nvSpPr>
        <p:spPr>
          <a:xfrm>
            <a:off x="318977" y="2284040"/>
            <a:ext cx="5436781" cy="297785"/>
          </a:xfrm>
          <a:prstGeom prst="rect">
            <a:avLst/>
          </a:prstGeom>
          <a:noFill/>
          <a:ln>
            <a:noFill/>
          </a:ln>
        </p:spPr>
        <p:txBody>
          <a:bodyPr spcFirstLastPara="1" vert="horz" wrap="square" lIns="51427" tIns="25706" rIns="51427" bIns="25706" rtlCol="0" anchor="ctr" anchorCtr="0">
            <a:normAutofit fontScale="90000"/>
          </a:bodyPr>
          <a:lstStyle/>
          <a:p>
            <a:pPr algn="r">
              <a:lnSpc>
                <a:spcPct val="90000"/>
              </a:lnSpc>
              <a:spcBef>
                <a:spcPts val="0"/>
              </a:spcBef>
              <a:buClr>
                <a:srgbClr val="C1346D"/>
              </a:buClr>
              <a:buSzPct val="100000"/>
            </a:pPr>
            <a:r>
              <a:rPr lang="pt-BR" dirty="0"/>
              <a:t>O que você espera do Curso?!</a:t>
            </a:r>
            <a:endParaRPr dirty="0"/>
          </a:p>
        </p:txBody>
      </p:sp>
    </p:spTree>
    <p:extLst>
      <p:ext uri="{BB962C8B-B14F-4D97-AF65-F5344CB8AC3E}">
        <p14:creationId xmlns:p14="http://schemas.microsoft.com/office/powerpoint/2010/main" val="3352697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3AC8BEF-24CA-1FB6-BEA3-285167B5D437}"/>
            </a:ext>
          </a:extLst>
        </p:cNvPr>
        <p:cNvGrpSpPr/>
        <p:nvPr/>
      </p:nvGrpSpPr>
      <p:grpSpPr>
        <a:xfrm>
          <a:off x="0" y="0"/>
          <a:ext cx="0" cy="0"/>
          <a:chOff x="0" y="0"/>
          <a:chExt cx="0" cy="0"/>
        </a:xfrm>
      </p:grpSpPr>
      <p:graphicFrame>
        <p:nvGraphicFramePr>
          <p:cNvPr id="145" name="Google Shape;145;g7b11f3007e_0_54">
            <a:extLst>
              <a:ext uri="{FF2B5EF4-FFF2-40B4-BE49-F238E27FC236}">
                <a16:creationId xmlns:a16="http://schemas.microsoft.com/office/drawing/2014/main" id="{D7FE08A7-1E2E-3243-74D1-702A8338E9CA}"/>
              </a:ext>
            </a:extLst>
          </p:cNvPr>
          <p:cNvGraphicFramePr/>
          <p:nvPr>
            <p:extLst>
              <p:ext uri="{D42A27DB-BD31-4B8C-83A1-F6EECF244321}">
                <p14:modId xmlns:p14="http://schemas.microsoft.com/office/powerpoint/2010/main" val="999485882"/>
              </p:ext>
            </p:extLst>
          </p:nvPr>
        </p:nvGraphicFramePr>
        <p:xfrm>
          <a:off x="199485" y="879538"/>
          <a:ext cx="6567272" cy="4054771"/>
        </p:xfrm>
        <a:graphic>
          <a:graphicData uri="http://schemas.openxmlformats.org/drawingml/2006/table">
            <a:tbl>
              <a:tblPr>
                <a:noFill/>
              </a:tblPr>
              <a:tblGrid>
                <a:gridCol w="1641818">
                  <a:extLst>
                    <a:ext uri="{9D8B030D-6E8A-4147-A177-3AD203B41FA5}">
                      <a16:colId xmlns:a16="http://schemas.microsoft.com/office/drawing/2014/main" val="20000"/>
                    </a:ext>
                  </a:extLst>
                </a:gridCol>
                <a:gridCol w="1641818">
                  <a:extLst>
                    <a:ext uri="{9D8B030D-6E8A-4147-A177-3AD203B41FA5}">
                      <a16:colId xmlns:a16="http://schemas.microsoft.com/office/drawing/2014/main" val="20001"/>
                    </a:ext>
                  </a:extLst>
                </a:gridCol>
                <a:gridCol w="1641818">
                  <a:extLst>
                    <a:ext uri="{9D8B030D-6E8A-4147-A177-3AD203B41FA5}">
                      <a16:colId xmlns:a16="http://schemas.microsoft.com/office/drawing/2014/main" val="20002"/>
                    </a:ext>
                  </a:extLst>
                </a:gridCol>
                <a:gridCol w="1641818">
                  <a:extLst>
                    <a:ext uri="{9D8B030D-6E8A-4147-A177-3AD203B41FA5}">
                      <a16:colId xmlns:a16="http://schemas.microsoft.com/office/drawing/2014/main" val="1772146620"/>
                    </a:ext>
                  </a:extLst>
                </a:gridCol>
              </a:tblGrid>
              <a:tr h="297561">
                <a:tc>
                  <a:txBody>
                    <a:bodyPr/>
                    <a:lstStyle/>
                    <a:p>
                      <a:pPr marL="0" marR="0" lvl="0" indent="0" algn="l" rtl="0">
                        <a:lnSpc>
                          <a:spcPct val="100000"/>
                        </a:lnSpc>
                        <a:spcBef>
                          <a:spcPts val="0"/>
                        </a:spcBef>
                        <a:spcAft>
                          <a:spcPts val="0"/>
                        </a:spcAft>
                        <a:buClr>
                          <a:srgbClr val="000000"/>
                        </a:buClr>
                        <a:buSzPts val="2400"/>
                        <a:buFont typeface="Arial"/>
                        <a:buNone/>
                      </a:pP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AWS</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Azure</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GCP</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C1346D"/>
                    </a:solidFill>
                  </a:tcPr>
                </a:tc>
                <a:extLst>
                  <a:ext uri="{0D108BD9-81ED-4DB2-BD59-A6C34878D82A}">
                    <a16:rowId xmlns:a16="http://schemas.microsoft.com/office/drawing/2014/main" val="10000"/>
                  </a:ext>
                </a:extLst>
              </a:tr>
              <a:tr h="498335">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Gestão de Usuários</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IAM</a:t>
                      </a:r>
                    </a:p>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Identity</a:t>
                      </a:r>
                      <a:r>
                        <a:rPr lang="pt-BR" sz="1300" u="none" strike="noStrike" kern="1200" cap="none" dirty="0">
                          <a:solidFill>
                            <a:schemeClr val="tx1"/>
                          </a:solidFill>
                          <a:latin typeface="Calibri"/>
                          <a:ea typeface="Calibri"/>
                          <a:cs typeface="Calibri"/>
                          <a:sym typeface="Calibri"/>
                        </a:rPr>
                        <a:t> Center</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IM</a:t>
                      </a:r>
                    </a:p>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AD</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IAM</a:t>
                      </a:r>
                    </a:p>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IAP</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301703">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Servidor</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Instance</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VM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err="1">
                          <a:solidFill>
                            <a:schemeClr val="tx1"/>
                          </a:solidFill>
                          <a:latin typeface="Calibri"/>
                          <a:ea typeface="Calibri"/>
                          <a:cs typeface="Calibri"/>
                          <a:sym typeface="Calibri"/>
                        </a:rPr>
                        <a:t>Instance</a:t>
                      </a:r>
                      <a:r>
                        <a:rPr lang="pt-BR" sz="1300" u="none" strike="noStrike" cap="none" dirty="0">
                          <a:solidFill>
                            <a:schemeClr val="tx1"/>
                          </a:solidFill>
                          <a:latin typeface="Calibri"/>
                          <a:ea typeface="Calibri"/>
                          <a:cs typeface="Calibri"/>
                          <a:sym typeface="Calibri"/>
                        </a:rPr>
                        <a:t> VM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ACL de Rede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Security </a:t>
                      </a:r>
                      <a:r>
                        <a:rPr lang="pt-BR" sz="1300" u="none" strike="noStrike" kern="1200" cap="none" dirty="0" err="1">
                          <a:solidFill>
                            <a:schemeClr val="tx1"/>
                          </a:solidFill>
                          <a:latin typeface="Calibri"/>
                          <a:ea typeface="Calibri"/>
                          <a:cs typeface="Calibri"/>
                          <a:sym typeface="Calibri"/>
                        </a:rPr>
                        <a:t>Group</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NSG</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2400"/>
                        <a:buFont typeface="Arial"/>
                        <a:buNone/>
                        <a:tabLst/>
                        <a:defRPr/>
                      </a:pPr>
                      <a:r>
                        <a:rPr lang="pt-BR" sz="1300" u="none" strike="noStrike" kern="1200" cap="none" dirty="0">
                          <a:solidFill>
                            <a:schemeClr val="tx1"/>
                          </a:solidFill>
                          <a:latin typeface="+mn-lt"/>
                          <a:ea typeface="Calibri"/>
                          <a:cs typeface="Calibri"/>
                          <a:sym typeface="Calibri"/>
                        </a:rPr>
                        <a:t>Security </a:t>
                      </a:r>
                      <a:r>
                        <a:rPr lang="pt-BR" sz="1300" u="none" strike="noStrike" kern="1200" cap="none" dirty="0" err="1">
                          <a:solidFill>
                            <a:schemeClr val="tx1"/>
                          </a:solidFill>
                          <a:latin typeface="+mn-lt"/>
                          <a:ea typeface="Calibri"/>
                          <a:cs typeface="Calibri"/>
                          <a:sym typeface="Calibri"/>
                        </a:rPr>
                        <a:t>Group</a:t>
                      </a:r>
                      <a:endParaRPr lang="pt-BR" sz="1300" u="none" strike="noStrike" kern="1200" cap="none" dirty="0">
                        <a:solidFill>
                          <a:schemeClr val="tx1"/>
                        </a:solidFill>
                        <a:latin typeface="+mn-lt"/>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CDN</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CloudFront</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Front </a:t>
                      </a:r>
                      <a:r>
                        <a:rPr lang="pt-BR" sz="1300" u="none" strike="noStrike" cap="none" dirty="0" err="1">
                          <a:solidFill>
                            <a:schemeClr val="tx1"/>
                          </a:solidFill>
                          <a:latin typeface="Calibri"/>
                          <a:ea typeface="Calibri"/>
                          <a:cs typeface="Calibri"/>
                          <a:sym typeface="Calibri"/>
                        </a:rPr>
                        <a:t>Door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CDN</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690016714"/>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err="1">
                          <a:latin typeface="Calibri"/>
                          <a:ea typeface="Calibri"/>
                          <a:cs typeface="Calibri"/>
                          <a:sym typeface="Calibri"/>
                        </a:rPr>
                        <a:t>Object</a:t>
                      </a:r>
                      <a:r>
                        <a:rPr lang="pt-BR" sz="1300" b="1" u="none" strike="noStrike" cap="none" dirty="0">
                          <a:latin typeface="Calibri"/>
                          <a:ea typeface="Calibri"/>
                          <a:cs typeface="Calibri"/>
                          <a:sym typeface="Calibri"/>
                        </a:rPr>
                        <a:t> Store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S3</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a:t>
                      </a:r>
                      <a:r>
                        <a:rPr lang="pt-BR" sz="1300" u="none" strike="noStrike" cap="none" dirty="0" err="1">
                          <a:solidFill>
                            <a:schemeClr val="tx1"/>
                          </a:solidFill>
                          <a:latin typeface="Calibri"/>
                          <a:ea typeface="Calibri"/>
                          <a:cs typeface="Calibri"/>
                          <a:sym typeface="Calibri"/>
                        </a:rPr>
                        <a:t>Blob</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a:t>
                      </a:r>
                      <a:r>
                        <a:rPr lang="pt-BR" sz="1300" u="none" strike="noStrike" cap="none" dirty="0" err="1">
                          <a:solidFill>
                            <a:schemeClr val="tx1"/>
                          </a:solidFill>
                          <a:latin typeface="Calibri"/>
                          <a:ea typeface="Calibri"/>
                          <a:cs typeface="Calibri"/>
                          <a:sym typeface="Calibri"/>
                        </a:rPr>
                        <a:t>Storage</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322457439"/>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Criptografia Trânsito</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ACM</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CAS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148584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Criptografia Repouso</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KMS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2400"/>
                        <a:buFont typeface="Arial"/>
                        <a:buNone/>
                        <a:tabLst/>
                        <a:defRPr/>
                      </a:pPr>
                      <a:r>
                        <a:rPr lang="en-US" sz="1300" u="none" strike="noStrike" kern="1200" cap="none" dirty="0">
                          <a:solidFill>
                            <a:schemeClr val="tx1"/>
                          </a:solidFill>
                          <a:latin typeface="+mn-lt"/>
                          <a:ea typeface="Calibri"/>
                          <a:cs typeface="Calibri"/>
                          <a:sym typeface="Calibri"/>
                        </a:rPr>
                        <a:t>Azure Key Vault</a:t>
                      </a: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KMS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457441236"/>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WAF</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a:solidFill>
                            <a:schemeClr val="tx1"/>
                          </a:solidFill>
                          <a:latin typeface="Calibri"/>
                          <a:ea typeface="Calibri"/>
                          <a:cs typeface="Calibri"/>
                          <a:sym typeface="Calibri"/>
                        </a:rPr>
                        <a:t>AWS WAF</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WAF</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Google Cloud Armor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9965799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Auditoria</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CloudTrail</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Azure </a:t>
                      </a:r>
                      <a:r>
                        <a:rPr lang="pt-BR" sz="1300" u="none" strike="noStrike" cap="none" dirty="0" err="1">
                          <a:solidFill>
                            <a:schemeClr val="tx1"/>
                          </a:solidFill>
                          <a:latin typeface="Calibri"/>
                          <a:ea typeface="Calibri"/>
                          <a:cs typeface="Calibri"/>
                          <a:sym typeface="Calibri"/>
                        </a:rPr>
                        <a:t>Activity</a:t>
                      </a:r>
                      <a:r>
                        <a:rPr lang="pt-BR" sz="1300" u="none" strike="noStrike" cap="none" dirty="0">
                          <a:solidFill>
                            <a:schemeClr val="tx1"/>
                          </a:solidFill>
                          <a:latin typeface="Calibri"/>
                          <a:ea typeface="Calibri"/>
                          <a:cs typeface="Calibri"/>
                          <a:sym typeface="Calibri"/>
                        </a:rPr>
                        <a:t> Logs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Cloud </a:t>
                      </a:r>
                      <a:r>
                        <a:rPr lang="pt-BR" sz="1300" u="none" strike="noStrike" cap="none" dirty="0" err="1">
                          <a:solidFill>
                            <a:schemeClr val="tx1"/>
                          </a:solidFill>
                          <a:latin typeface="Calibri"/>
                          <a:ea typeface="Calibri"/>
                          <a:cs typeface="Calibri"/>
                          <a:sym typeface="Calibri"/>
                        </a:rPr>
                        <a:t>Audit</a:t>
                      </a:r>
                      <a:r>
                        <a:rPr lang="pt-BR" sz="1300" u="none" strike="noStrike" cap="none" dirty="0">
                          <a:solidFill>
                            <a:schemeClr val="tx1"/>
                          </a:solidFill>
                          <a:latin typeface="Calibri"/>
                          <a:ea typeface="Calibri"/>
                          <a:cs typeface="Calibri"/>
                          <a:sym typeface="Calibri"/>
                        </a:rPr>
                        <a:t> Logs</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5714343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Security </a:t>
                      </a:r>
                      <a:r>
                        <a:rPr lang="pt-BR" sz="1300" b="1" u="none" strike="noStrike" cap="none" dirty="0" err="1">
                          <a:latin typeface="Calibri"/>
                          <a:ea typeface="Calibri"/>
                          <a:cs typeface="Calibri"/>
                          <a:sym typeface="Calibri"/>
                        </a:rPr>
                        <a:t>Anomaly</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cap="none" dirty="0" err="1">
                          <a:solidFill>
                            <a:schemeClr val="tx1"/>
                          </a:solidFill>
                          <a:latin typeface="Calibri"/>
                          <a:ea typeface="Calibri"/>
                          <a:cs typeface="Calibri"/>
                          <a:sym typeface="Calibri"/>
                        </a:rPr>
                        <a:t>GuardDuty</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Command Center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300" u="none" strike="noStrike" cap="none" dirty="0">
                          <a:solidFill>
                            <a:schemeClr val="tx1"/>
                          </a:solidFill>
                          <a:latin typeface="Calibri"/>
                          <a:ea typeface="Calibri"/>
                          <a:cs typeface="Calibri"/>
                          <a:sym typeface="Calibri"/>
                        </a:rPr>
                        <a:t>Microsoft Defender</a:t>
                      </a: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3813525040"/>
                  </a:ext>
                </a:extLst>
              </a:tr>
            </a:tbl>
          </a:graphicData>
        </a:graphic>
      </p:graphicFrame>
      <p:sp>
        <p:nvSpPr>
          <p:cNvPr id="146" name="Google Shape;146;g7b11f3007e_0_54">
            <a:extLst>
              <a:ext uri="{FF2B5EF4-FFF2-40B4-BE49-F238E27FC236}">
                <a16:creationId xmlns:a16="http://schemas.microsoft.com/office/drawing/2014/main" id="{4B50A147-62EA-7DA4-B1E9-EDE16FD9D979}"/>
              </a:ext>
            </a:extLst>
          </p:cNvPr>
          <p:cNvSpPr txBox="1">
            <a:spLocks noGrp="1"/>
          </p:cNvSpPr>
          <p:nvPr>
            <p:ph type="title"/>
          </p:nvPr>
        </p:nvSpPr>
        <p:spPr>
          <a:xfrm>
            <a:off x="2946426" y="3349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Comparando Serviços de Segurança</a:t>
            </a:r>
            <a:endParaRPr sz="1800" dirty="0"/>
          </a:p>
        </p:txBody>
      </p:sp>
      <p:sp>
        <p:nvSpPr>
          <p:cNvPr id="147" name="Google Shape;147;g7b11f3007e_0_54">
            <a:extLst>
              <a:ext uri="{FF2B5EF4-FFF2-40B4-BE49-F238E27FC236}">
                <a16:creationId xmlns:a16="http://schemas.microsoft.com/office/drawing/2014/main" id="{EC43C874-E70D-A39A-7DAA-2739AFE31890}"/>
              </a:ext>
            </a:extLst>
          </p:cNvPr>
          <p:cNvSpPr txBox="1"/>
          <p:nvPr/>
        </p:nvSpPr>
        <p:spPr>
          <a:xfrm>
            <a:off x="2946426" y="581693"/>
            <a:ext cx="3820331" cy="297844"/>
          </a:xfrm>
          <a:prstGeom prst="rect">
            <a:avLst/>
          </a:prstGeom>
          <a:noFill/>
          <a:ln>
            <a:noFill/>
          </a:ln>
        </p:spPr>
        <p:txBody>
          <a:bodyPr spcFirstLastPara="1" wrap="square" lIns="51427" tIns="25706" rIns="51427" bIns="25706" anchor="ctr" anchorCtr="0">
            <a:noAutofit/>
          </a:bodyPr>
          <a:lstStyle/>
          <a:p>
            <a:pPr algn="r">
              <a:lnSpc>
                <a:spcPct val="90000"/>
              </a:lnSpc>
              <a:buClr>
                <a:srgbClr val="C1346D"/>
              </a:buClr>
              <a:buSzPts val="3600"/>
            </a:pPr>
            <a:r>
              <a:rPr lang="pt-BR" sz="1575" b="1" dirty="0">
                <a:solidFill>
                  <a:srgbClr val="C1346D"/>
                </a:solidFill>
                <a:latin typeface="Calibri"/>
                <a:ea typeface="Calibri"/>
                <a:cs typeface="Calibri"/>
                <a:sym typeface="Calibri"/>
              </a:rPr>
              <a:t>Nas diversas nuvens</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F53A66C-A0ED-C26E-7815-998C84817C41}"/>
              </a:ext>
            </a:extLst>
          </p:cNvPr>
          <p:cNvSpPr txBox="1"/>
          <p:nvPr/>
        </p:nvSpPr>
        <p:spPr>
          <a:xfrm>
            <a:off x="1382591" y="4934015"/>
            <a:ext cx="6176596" cy="261610"/>
          </a:xfrm>
          <a:prstGeom prst="rect">
            <a:avLst/>
          </a:prstGeom>
          <a:noFill/>
        </p:spPr>
        <p:txBody>
          <a:bodyPr wrap="square">
            <a:spAutoFit/>
          </a:bodyPr>
          <a:lstStyle/>
          <a:p>
            <a:r>
              <a:rPr lang="en-BR" sz="1050" dirty="0"/>
              <a:t>https://cloud.google.com/docs/get-started/aws-azure-gcp-service-comparison</a:t>
            </a:r>
          </a:p>
        </p:txBody>
      </p:sp>
    </p:spTree>
    <p:extLst>
      <p:ext uri="{BB962C8B-B14F-4D97-AF65-F5344CB8AC3E}">
        <p14:creationId xmlns:p14="http://schemas.microsoft.com/office/powerpoint/2010/main" val="343572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4E6CC4F-57C7-E276-F94E-5306B471F041}"/>
            </a:ext>
          </a:extLst>
        </p:cNvPr>
        <p:cNvGrpSpPr/>
        <p:nvPr/>
      </p:nvGrpSpPr>
      <p:grpSpPr>
        <a:xfrm>
          <a:off x="0" y="0"/>
          <a:ext cx="0" cy="0"/>
          <a:chOff x="0" y="0"/>
          <a:chExt cx="0" cy="0"/>
        </a:xfrm>
      </p:grpSpPr>
      <p:graphicFrame>
        <p:nvGraphicFramePr>
          <p:cNvPr id="145" name="Google Shape;145;g7b11f3007e_0_54">
            <a:extLst>
              <a:ext uri="{FF2B5EF4-FFF2-40B4-BE49-F238E27FC236}">
                <a16:creationId xmlns:a16="http://schemas.microsoft.com/office/drawing/2014/main" id="{70D3933A-6C95-FFC7-EF41-DF858B56C040}"/>
              </a:ext>
            </a:extLst>
          </p:cNvPr>
          <p:cNvGraphicFramePr/>
          <p:nvPr>
            <p:extLst>
              <p:ext uri="{D42A27DB-BD31-4B8C-83A1-F6EECF244321}">
                <p14:modId xmlns:p14="http://schemas.microsoft.com/office/powerpoint/2010/main" val="3920642706"/>
              </p:ext>
            </p:extLst>
          </p:nvPr>
        </p:nvGraphicFramePr>
        <p:xfrm>
          <a:off x="199485" y="879538"/>
          <a:ext cx="6567272" cy="4252162"/>
        </p:xfrm>
        <a:graphic>
          <a:graphicData uri="http://schemas.openxmlformats.org/drawingml/2006/table">
            <a:tbl>
              <a:tblPr>
                <a:noFill/>
              </a:tblPr>
              <a:tblGrid>
                <a:gridCol w="1641818">
                  <a:extLst>
                    <a:ext uri="{9D8B030D-6E8A-4147-A177-3AD203B41FA5}">
                      <a16:colId xmlns:a16="http://schemas.microsoft.com/office/drawing/2014/main" val="20000"/>
                    </a:ext>
                  </a:extLst>
                </a:gridCol>
                <a:gridCol w="1641818">
                  <a:extLst>
                    <a:ext uri="{9D8B030D-6E8A-4147-A177-3AD203B41FA5}">
                      <a16:colId xmlns:a16="http://schemas.microsoft.com/office/drawing/2014/main" val="20001"/>
                    </a:ext>
                  </a:extLst>
                </a:gridCol>
                <a:gridCol w="1641818">
                  <a:extLst>
                    <a:ext uri="{9D8B030D-6E8A-4147-A177-3AD203B41FA5}">
                      <a16:colId xmlns:a16="http://schemas.microsoft.com/office/drawing/2014/main" val="20002"/>
                    </a:ext>
                  </a:extLst>
                </a:gridCol>
                <a:gridCol w="1641818">
                  <a:extLst>
                    <a:ext uri="{9D8B030D-6E8A-4147-A177-3AD203B41FA5}">
                      <a16:colId xmlns:a16="http://schemas.microsoft.com/office/drawing/2014/main" val="1772146620"/>
                    </a:ext>
                  </a:extLst>
                </a:gridCol>
              </a:tblGrid>
              <a:tr h="297561">
                <a:tc>
                  <a:txBody>
                    <a:bodyPr/>
                    <a:lstStyle/>
                    <a:p>
                      <a:pPr marL="0" marR="0" lvl="0" indent="0" algn="l" rtl="0">
                        <a:lnSpc>
                          <a:spcPct val="100000"/>
                        </a:lnSpc>
                        <a:spcBef>
                          <a:spcPts val="0"/>
                        </a:spcBef>
                        <a:spcAft>
                          <a:spcPts val="0"/>
                        </a:spcAft>
                        <a:buClr>
                          <a:srgbClr val="000000"/>
                        </a:buClr>
                        <a:buSzPts val="2400"/>
                        <a:buFont typeface="Arial"/>
                        <a:buNone/>
                      </a:pP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AWS</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Azure</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C1346D"/>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pt-BR" sz="1400" u="none" strike="noStrike" cap="none" dirty="0">
                          <a:solidFill>
                            <a:srgbClr val="FFFFFF"/>
                          </a:solidFill>
                          <a:latin typeface="Calibri"/>
                          <a:ea typeface="Calibri"/>
                          <a:cs typeface="Calibri"/>
                          <a:sym typeface="Calibri"/>
                        </a:rPr>
                        <a:t>GCP</a:t>
                      </a:r>
                      <a:endParaRPr sz="1400" u="none" strike="noStrike" cap="none" dirty="0">
                        <a:solidFill>
                          <a:srgbClr val="FFFFFF"/>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C1346D"/>
                    </a:solidFill>
                  </a:tcPr>
                </a:tc>
                <a:extLst>
                  <a:ext uri="{0D108BD9-81ED-4DB2-BD59-A6C34878D82A}">
                    <a16:rowId xmlns:a16="http://schemas.microsoft.com/office/drawing/2014/main" val="10000"/>
                  </a:ext>
                </a:extLst>
              </a:tr>
              <a:tr h="498335">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a:latin typeface="Calibri"/>
                          <a:ea typeface="Calibri"/>
                          <a:cs typeface="Calibri"/>
                          <a:sym typeface="Calibri"/>
                        </a:rPr>
                        <a:t>Gestão de Segredos</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Secrets Manager</a:t>
                      </a:r>
                      <a:br>
                        <a:rPr lang="pt-BR" sz="1300" u="none" strike="noStrike" kern="1200" cap="none" dirty="0">
                          <a:solidFill>
                            <a:schemeClr val="tx1"/>
                          </a:solidFill>
                          <a:latin typeface="Calibri"/>
                          <a:ea typeface="Calibri"/>
                          <a:cs typeface="Calibri"/>
                          <a:sym typeface="Calibri"/>
                        </a:rPr>
                      </a:br>
                      <a:r>
                        <a:rPr lang="pt-BR" sz="1300" u="none" strike="noStrike" kern="1200" cap="none" dirty="0">
                          <a:solidFill>
                            <a:schemeClr val="tx1"/>
                          </a:solidFill>
                          <a:latin typeface="Calibri"/>
                          <a:ea typeface="Calibri"/>
                          <a:cs typeface="Calibri"/>
                          <a:sym typeface="Calibri"/>
                        </a:rPr>
                        <a:t>SSM </a:t>
                      </a:r>
                      <a:r>
                        <a:rPr lang="pt-BR" sz="1300" u="none" strike="noStrike" kern="1200" cap="none" dirty="0" err="1">
                          <a:solidFill>
                            <a:schemeClr val="tx1"/>
                          </a:solidFill>
                          <a:latin typeface="Calibri"/>
                          <a:ea typeface="Calibri"/>
                          <a:cs typeface="Calibri"/>
                          <a:sym typeface="Calibri"/>
                        </a:rPr>
                        <a:t>Parameter</a:t>
                      </a:r>
                      <a:r>
                        <a:rPr lang="pt-BR" sz="1300" u="none" strike="noStrike" kern="1200" cap="none" dirty="0">
                          <a:solidFill>
                            <a:schemeClr val="tx1"/>
                          </a:solidFill>
                          <a:latin typeface="Calibri"/>
                          <a:ea typeface="Calibri"/>
                          <a:cs typeface="Calibri"/>
                          <a:sym typeface="Calibri"/>
                        </a:rPr>
                        <a:t> Store</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en-US" sz="1300" u="none" strike="noStrike" kern="1200" cap="none" dirty="0">
                          <a:solidFill>
                            <a:schemeClr val="tx1"/>
                          </a:solidFill>
                          <a:latin typeface="Calibri"/>
                          <a:ea typeface="Calibri"/>
                          <a:cs typeface="Calibri"/>
                          <a:sym typeface="Calibri"/>
                        </a:rPr>
                        <a:t>Azure Key Vault</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err="1">
                          <a:solidFill>
                            <a:schemeClr val="tx1"/>
                          </a:solidFill>
                          <a:latin typeface="Calibri"/>
                          <a:ea typeface="Calibri"/>
                          <a:cs typeface="Calibri"/>
                          <a:sym typeface="Calibri"/>
                        </a:rPr>
                        <a:t>Secret</a:t>
                      </a:r>
                      <a:r>
                        <a:rPr lang="pt-BR" sz="1300" u="none" strike="noStrike" kern="1200" cap="none" dirty="0">
                          <a:solidFill>
                            <a:schemeClr val="tx1"/>
                          </a:solidFill>
                          <a:latin typeface="Calibri"/>
                          <a:ea typeface="Calibri"/>
                          <a:cs typeface="Calibri"/>
                          <a:sym typeface="Calibri"/>
                        </a:rPr>
                        <a:t> </a:t>
                      </a:r>
                      <a:r>
                        <a:rPr lang="pt-BR" sz="1300" u="none" strike="noStrike" kern="1200" cap="none" dirty="0" err="1">
                          <a:solidFill>
                            <a:schemeClr val="tx1"/>
                          </a:solidFill>
                          <a:latin typeface="Calibri"/>
                          <a:ea typeface="Calibri"/>
                          <a:cs typeface="Calibri"/>
                          <a:sym typeface="Calibri"/>
                        </a:rPr>
                        <a:t>Manater</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301703">
                <a:tc>
                  <a:txBody>
                    <a:bodyPr/>
                    <a:lstStyle/>
                    <a:p>
                      <a:pPr marL="0" marR="0" lvl="0" indent="0" algn="ctr" rtl="0">
                        <a:lnSpc>
                          <a:spcPct val="100000"/>
                        </a:lnSpc>
                        <a:spcBef>
                          <a:spcPts val="0"/>
                        </a:spcBef>
                        <a:spcAft>
                          <a:spcPts val="0"/>
                        </a:spcAft>
                        <a:buClr>
                          <a:srgbClr val="000000"/>
                        </a:buClr>
                        <a:buSzPts val="2400"/>
                        <a:buFont typeface="Arial"/>
                        <a:buNone/>
                      </a:pPr>
                      <a:r>
                        <a:rPr lang="pt-BR" sz="1300" b="1" u="none" strike="noStrike" cap="none" dirty="0" err="1">
                          <a:latin typeface="Calibri"/>
                          <a:ea typeface="Calibri"/>
                          <a:cs typeface="Calibri"/>
                          <a:sym typeface="Calibri"/>
                        </a:rPr>
                        <a:t>Repo</a:t>
                      </a:r>
                      <a:r>
                        <a:rPr lang="pt-BR" sz="1300" b="1" u="none" strike="noStrike" cap="none" dirty="0">
                          <a:latin typeface="Calibri"/>
                          <a:ea typeface="Calibri"/>
                          <a:cs typeface="Calibri"/>
                          <a:sym typeface="Calibri"/>
                        </a:rPr>
                        <a:t> de Compliance</a:t>
                      </a: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latinLnBrk="0" hangingPunct="1">
                        <a:lnSpc>
                          <a:spcPct val="100000"/>
                        </a:lnSpc>
                        <a:spcBef>
                          <a:spcPts val="0"/>
                        </a:spcBef>
                        <a:spcAft>
                          <a:spcPts val="0"/>
                        </a:spcAft>
                        <a:buClr>
                          <a:srgbClr val="000000"/>
                        </a:buClr>
                        <a:buSzPts val="4000"/>
                        <a:buFont typeface="Arial"/>
                        <a:buNone/>
                      </a:pPr>
                      <a:r>
                        <a:rPr lang="pt-BR" sz="1300" u="none" strike="noStrike" kern="1200" cap="none" dirty="0">
                          <a:solidFill>
                            <a:schemeClr val="tx1"/>
                          </a:solidFill>
                          <a:latin typeface="Calibri"/>
                          <a:ea typeface="Calibri"/>
                          <a:cs typeface="Calibri"/>
                          <a:sym typeface="Calibri"/>
                        </a:rPr>
                        <a:t>AWS </a:t>
                      </a:r>
                      <a:r>
                        <a:rPr lang="pt-BR" sz="1300" u="none" strike="noStrike" kern="1200" cap="none" dirty="0" err="1">
                          <a:solidFill>
                            <a:schemeClr val="tx1"/>
                          </a:solidFill>
                          <a:latin typeface="Calibri"/>
                          <a:ea typeface="Calibri"/>
                          <a:cs typeface="Calibri"/>
                          <a:sym typeface="Calibri"/>
                        </a:rPr>
                        <a:t>Artifacts</a:t>
                      </a: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4000"/>
                        <a:buFont typeface="Arial"/>
                        <a:buNone/>
                        <a:tabLst/>
                        <a:defRPr/>
                      </a:pPr>
                      <a:r>
                        <a:rPr lang="en-US" sz="1300" u="none" strike="noStrike" kern="1200" cap="none" dirty="0">
                          <a:solidFill>
                            <a:schemeClr val="tx1"/>
                          </a:solidFill>
                          <a:latin typeface="Calibri"/>
                          <a:ea typeface="+mn-ea"/>
                          <a:cs typeface="Calibri"/>
                        </a:rPr>
                        <a:t>Purview Compliance Manager</a:t>
                      </a: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defTabSz="342715" rtl="0" eaLnBrk="1" fontAlgn="auto" latinLnBrk="0" hangingPunct="1">
                        <a:lnSpc>
                          <a:spcPct val="100000"/>
                        </a:lnSpc>
                        <a:spcBef>
                          <a:spcPts val="0"/>
                        </a:spcBef>
                        <a:spcAft>
                          <a:spcPts val="0"/>
                        </a:spcAft>
                        <a:buClr>
                          <a:srgbClr val="000000"/>
                        </a:buClr>
                        <a:buSzPts val="4000"/>
                        <a:buFont typeface="Arial"/>
                        <a:buNone/>
                        <a:tabLst/>
                        <a:defRPr/>
                      </a:pPr>
                      <a:r>
                        <a:rPr lang="en-US" sz="1300" u="none" strike="noStrike" kern="1200" cap="none" dirty="0">
                          <a:solidFill>
                            <a:schemeClr val="tx1"/>
                          </a:solidFill>
                          <a:latin typeface="Calibri"/>
                          <a:ea typeface="+mn-ea"/>
                          <a:cs typeface="Calibri"/>
                        </a:rPr>
                        <a:t>Compliance Reports Manager</a:t>
                      </a: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kern="1200"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690016714"/>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322457439"/>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148584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457441236"/>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299657992"/>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1571434391"/>
                  </a:ext>
                </a:extLst>
              </a:tr>
              <a:tr h="367220">
                <a:tc>
                  <a:txBody>
                    <a:bodyPr/>
                    <a:lstStyle/>
                    <a:p>
                      <a:pPr marL="0" marR="0" lvl="0" indent="0" algn="ctr" rtl="0">
                        <a:lnSpc>
                          <a:spcPct val="100000"/>
                        </a:lnSpc>
                        <a:spcBef>
                          <a:spcPts val="0"/>
                        </a:spcBef>
                        <a:spcAft>
                          <a:spcPts val="0"/>
                        </a:spcAft>
                        <a:buClr>
                          <a:srgbClr val="000000"/>
                        </a:buClr>
                        <a:buSzPts val="2400"/>
                        <a:buFont typeface="Arial"/>
                        <a:buNone/>
                      </a:pPr>
                      <a:endParaRPr sz="1300" b="1" u="none" strike="noStrike" cap="none" dirty="0">
                        <a:latin typeface="Calibri"/>
                        <a:ea typeface="Calibri"/>
                        <a:cs typeface="Calibri"/>
                        <a:sym typeface="Calibri"/>
                      </a:endParaRPr>
                    </a:p>
                  </a:txBody>
                  <a:tcPr marL="51427" marR="51427" marT="51427" marB="51427"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40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2400"/>
                        <a:buFont typeface="Arial"/>
                        <a:buNone/>
                      </a:pPr>
                      <a:endParaRPr sz="1300" u="none" strike="noStrike" cap="none" dirty="0">
                        <a:solidFill>
                          <a:schemeClr val="tx1"/>
                        </a:solidFill>
                        <a:latin typeface="Calibri"/>
                        <a:ea typeface="Calibri"/>
                        <a:cs typeface="Calibri"/>
                        <a:sym typeface="Calibri"/>
                      </a:endParaRPr>
                    </a:p>
                  </a:txBody>
                  <a:tcPr marL="51427" marR="51427" marT="51427" marB="51427"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bg1"/>
                    </a:solidFill>
                  </a:tcPr>
                </a:tc>
                <a:extLst>
                  <a:ext uri="{0D108BD9-81ED-4DB2-BD59-A6C34878D82A}">
                    <a16:rowId xmlns:a16="http://schemas.microsoft.com/office/drawing/2014/main" val="3813525040"/>
                  </a:ext>
                </a:extLst>
              </a:tr>
            </a:tbl>
          </a:graphicData>
        </a:graphic>
      </p:graphicFrame>
      <p:sp>
        <p:nvSpPr>
          <p:cNvPr id="146" name="Google Shape;146;g7b11f3007e_0_54">
            <a:extLst>
              <a:ext uri="{FF2B5EF4-FFF2-40B4-BE49-F238E27FC236}">
                <a16:creationId xmlns:a16="http://schemas.microsoft.com/office/drawing/2014/main" id="{35CA5D46-7FBF-9BE1-40D3-F3C4233DFBFD}"/>
              </a:ext>
            </a:extLst>
          </p:cNvPr>
          <p:cNvSpPr txBox="1">
            <a:spLocks noGrp="1"/>
          </p:cNvSpPr>
          <p:nvPr>
            <p:ph type="title"/>
          </p:nvPr>
        </p:nvSpPr>
        <p:spPr>
          <a:xfrm>
            <a:off x="2946426" y="334962"/>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Comparando Serviços de Segurança</a:t>
            </a:r>
            <a:endParaRPr sz="1800" dirty="0"/>
          </a:p>
        </p:txBody>
      </p:sp>
      <p:sp>
        <p:nvSpPr>
          <p:cNvPr id="147" name="Google Shape;147;g7b11f3007e_0_54">
            <a:extLst>
              <a:ext uri="{FF2B5EF4-FFF2-40B4-BE49-F238E27FC236}">
                <a16:creationId xmlns:a16="http://schemas.microsoft.com/office/drawing/2014/main" id="{0A5AC922-7526-BBF4-D63D-6A9F9EB641C1}"/>
              </a:ext>
            </a:extLst>
          </p:cNvPr>
          <p:cNvSpPr txBox="1"/>
          <p:nvPr/>
        </p:nvSpPr>
        <p:spPr>
          <a:xfrm>
            <a:off x="2946426" y="581693"/>
            <a:ext cx="3820331" cy="297844"/>
          </a:xfrm>
          <a:prstGeom prst="rect">
            <a:avLst/>
          </a:prstGeom>
          <a:noFill/>
          <a:ln>
            <a:noFill/>
          </a:ln>
        </p:spPr>
        <p:txBody>
          <a:bodyPr spcFirstLastPara="1" wrap="square" lIns="51427" tIns="25706" rIns="51427" bIns="25706" anchor="ctr" anchorCtr="0">
            <a:noAutofit/>
          </a:bodyPr>
          <a:lstStyle/>
          <a:p>
            <a:pPr algn="r">
              <a:lnSpc>
                <a:spcPct val="90000"/>
              </a:lnSpc>
              <a:buClr>
                <a:srgbClr val="C1346D"/>
              </a:buClr>
              <a:buSzPts val="3600"/>
            </a:pPr>
            <a:r>
              <a:rPr lang="pt-BR" sz="1575" b="1" dirty="0">
                <a:solidFill>
                  <a:srgbClr val="C1346D"/>
                </a:solidFill>
                <a:latin typeface="Calibri"/>
                <a:ea typeface="Calibri"/>
                <a:cs typeface="Calibri"/>
                <a:sym typeface="Calibri"/>
              </a:rPr>
              <a:t>Nas diversas nuvens</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7DE2034-6222-608D-2660-BD80819940EF}"/>
              </a:ext>
            </a:extLst>
          </p:cNvPr>
          <p:cNvSpPr txBox="1"/>
          <p:nvPr/>
        </p:nvSpPr>
        <p:spPr>
          <a:xfrm>
            <a:off x="1382591" y="4934015"/>
            <a:ext cx="6176596" cy="261610"/>
          </a:xfrm>
          <a:prstGeom prst="rect">
            <a:avLst/>
          </a:prstGeom>
          <a:noFill/>
        </p:spPr>
        <p:txBody>
          <a:bodyPr wrap="square">
            <a:spAutoFit/>
          </a:bodyPr>
          <a:lstStyle/>
          <a:p>
            <a:r>
              <a:rPr lang="en-BR" sz="1050" dirty="0"/>
              <a:t>https://cloud.google.com/docs/get-started/aws-azure-gcp-service-comparison</a:t>
            </a:r>
          </a:p>
        </p:txBody>
      </p:sp>
    </p:spTree>
    <p:extLst>
      <p:ext uri="{BB962C8B-B14F-4D97-AF65-F5344CB8AC3E}">
        <p14:creationId xmlns:p14="http://schemas.microsoft.com/office/powerpoint/2010/main" val="139389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8"/>
          <p:cNvSpPr txBox="1">
            <a:spLocks noGrp="1"/>
          </p:cNvSpPr>
          <p:nvPr>
            <p:ph type="body" idx="1"/>
          </p:nvPr>
        </p:nvSpPr>
        <p:spPr>
          <a:xfrm>
            <a:off x="297038" y="1360279"/>
            <a:ext cx="4903114"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Ponto geográfico com presença de </a:t>
            </a:r>
            <a:r>
              <a:rPr lang="pt-BR" sz="1800" i="1" dirty="0"/>
              <a:t>datacenters</a:t>
            </a:r>
            <a:endParaRPr sz="1800" dirty="0"/>
          </a:p>
          <a:p>
            <a:pPr marL="257175" indent="-128588">
              <a:lnSpc>
                <a:spcPct val="90000"/>
              </a:lnSpc>
              <a:spcBef>
                <a:spcPts val="563"/>
              </a:spcBef>
              <a:buSzPts val="2800"/>
              <a:buNone/>
            </a:pPr>
            <a:endParaRPr dirty="0"/>
          </a:p>
        </p:txBody>
      </p:sp>
      <p:sp>
        <p:nvSpPr>
          <p:cNvPr id="495" name="Google Shape;495;p18"/>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496" name="Google Shape;496;p18"/>
          <p:cNvSpPr/>
          <p:nvPr/>
        </p:nvSpPr>
        <p:spPr>
          <a:xfrm>
            <a:off x="5915025" y="1084134"/>
            <a:ext cx="72864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Região</a:t>
            </a:r>
            <a:endParaRPr sz="788">
              <a:solidFill>
                <a:srgbClr val="000000"/>
              </a:solidFill>
              <a:latin typeface="Arial"/>
              <a:ea typeface="Arial"/>
              <a:cs typeface="Arial"/>
              <a:sym typeface="Arial"/>
            </a:endParaRPr>
          </a:p>
        </p:txBody>
      </p:sp>
      <p:grpSp>
        <p:nvGrpSpPr>
          <p:cNvPr id="497" name="Google Shape;497;p18"/>
          <p:cNvGrpSpPr/>
          <p:nvPr/>
        </p:nvGrpSpPr>
        <p:grpSpPr>
          <a:xfrm>
            <a:off x="1775093" y="1820849"/>
            <a:ext cx="3091105" cy="3205909"/>
            <a:chOff x="1418900" y="2011350"/>
            <a:chExt cx="3840751" cy="4234426"/>
          </a:xfrm>
        </p:grpSpPr>
        <p:pic>
          <p:nvPicPr>
            <p:cNvPr id="498" name="Google Shape;498;p18"/>
            <p:cNvPicPr preferRelativeResize="0"/>
            <p:nvPr/>
          </p:nvPicPr>
          <p:blipFill>
            <a:blip r:embed="rId3">
              <a:alphaModFix/>
            </a:blip>
            <a:stretch>
              <a:fillRect/>
            </a:stretch>
          </p:blipFill>
          <p:spPr>
            <a:xfrm>
              <a:off x="1418900" y="2011350"/>
              <a:ext cx="3840751" cy="4234426"/>
            </a:xfrm>
            <a:prstGeom prst="rect">
              <a:avLst/>
            </a:prstGeom>
            <a:noFill/>
            <a:ln>
              <a:noFill/>
            </a:ln>
          </p:spPr>
        </p:pic>
        <p:sp>
          <p:nvSpPr>
            <p:cNvPr id="499" name="Google Shape;499;p18"/>
            <p:cNvSpPr/>
            <p:nvPr/>
          </p:nvSpPr>
          <p:spPr>
            <a:xfrm>
              <a:off x="3872675" y="5082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0" name="Google Shape;500;p18"/>
            <p:cNvSpPr/>
            <p:nvPr/>
          </p:nvSpPr>
          <p:spPr>
            <a:xfrm>
              <a:off x="3060350" y="3249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1" name="Google Shape;501;p18"/>
            <p:cNvSpPr/>
            <p:nvPr/>
          </p:nvSpPr>
          <p:spPr>
            <a:xfrm>
              <a:off x="3231275"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2" name="Google Shape;502;p18"/>
            <p:cNvSpPr/>
            <p:nvPr/>
          </p:nvSpPr>
          <p:spPr>
            <a:xfrm>
              <a:off x="2984150"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3" name="Google Shape;503;p18"/>
            <p:cNvSpPr/>
            <p:nvPr/>
          </p:nvSpPr>
          <p:spPr>
            <a:xfrm>
              <a:off x="2052275" y="3249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4" name="Google Shape;504;p18"/>
            <p:cNvSpPr/>
            <p:nvPr/>
          </p:nvSpPr>
          <p:spPr>
            <a:xfrm>
              <a:off x="2223200"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05" name="Google Shape;505;p18"/>
            <p:cNvSpPr/>
            <p:nvPr/>
          </p:nvSpPr>
          <p:spPr>
            <a:xfrm>
              <a:off x="1976075" y="3033575"/>
              <a:ext cx="216000" cy="216000"/>
            </a:xfrm>
            <a:prstGeom prst="ellipse">
              <a:avLst/>
            </a:prstGeom>
            <a:solidFill>
              <a:srgbClr val="C1346D"/>
            </a:solidFill>
            <a:ln w="9525"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grpSp>
    </p:spTree>
    <p:extLst>
      <p:ext uri="{BB962C8B-B14F-4D97-AF65-F5344CB8AC3E}">
        <p14:creationId xmlns:p14="http://schemas.microsoft.com/office/powerpoint/2010/main" val="222111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d7b935984f_0_1853"/>
          <p:cNvSpPr txBox="1">
            <a:spLocks noGrp="1"/>
          </p:cNvSpPr>
          <p:nvPr>
            <p:ph type="body" idx="1"/>
          </p:nvPr>
        </p:nvSpPr>
        <p:spPr>
          <a:xfrm>
            <a:off x="295346" y="1685627"/>
            <a:ext cx="523876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Cluster de datacenters dentro de uma região</a:t>
            </a:r>
            <a:endParaRPr sz="1800" dirty="0"/>
          </a:p>
        </p:txBody>
      </p:sp>
      <p:sp>
        <p:nvSpPr>
          <p:cNvPr id="511" name="Google Shape;511;gd7b935984f_0_1853"/>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12" name="Google Shape;512;gd7b935984f_0_1853"/>
          <p:cNvSpPr/>
          <p:nvPr/>
        </p:nvSpPr>
        <p:spPr>
          <a:xfrm>
            <a:off x="4145416" y="1084133"/>
            <a:ext cx="2498249" cy="415540"/>
          </a:xfrm>
          <a:prstGeom prst="rect">
            <a:avLst/>
          </a:prstGeom>
          <a:noFill/>
          <a:ln>
            <a:noFill/>
          </a:ln>
        </p:spPr>
        <p:txBody>
          <a:bodyPr spcFirstLastPara="1" wrap="square" lIns="51427" tIns="25706" rIns="51427" bIns="25706" anchor="t" anchorCtr="0">
            <a:spAutoFit/>
          </a:bodyPr>
          <a:lstStyle/>
          <a:p>
            <a:r>
              <a:rPr lang="pt-BR" sz="1575" b="1">
                <a:solidFill>
                  <a:srgbClr val="C1346D"/>
                </a:solidFill>
                <a:latin typeface="Calibri"/>
                <a:ea typeface="Calibri"/>
                <a:cs typeface="Calibri"/>
                <a:sym typeface="Calibri"/>
              </a:rPr>
              <a:t>Zona de Disponibilidade (AZ)</a:t>
            </a:r>
            <a:endParaRPr sz="788"/>
          </a:p>
          <a:p>
            <a:pPr>
              <a:buClr>
                <a:srgbClr val="C1346D"/>
              </a:buClr>
              <a:buSzPts val="2800"/>
            </a:pPr>
            <a:endParaRPr sz="788">
              <a:solidFill>
                <a:srgbClr val="000000"/>
              </a:solidFill>
              <a:latin typeface="Arial"/>
              <a:ea typeface="Arial"/>
              <a:cs typeface="Arial"/>
              <a:sym typeface="Arial"/>
            </a:endParaRPr>
          </a:p>
        </p:txBody>
      </p:sp>
      <p:grpSp>
        <p:nvGrpSpPr>
          <p:cNvPr id="513" name="Google Shape;513;gd7b935984f_0_1853"/>
          <p:cNvGrpSpPr/>
          <p:nvPr/>
        </p:nvGrpSpPr>
        <p:grpSpPr>
          <a:xfrm>
            <a:off x="1996564" y="2230900"/>
            <a:ext cx="2977692" cy="2430000"/>
            <a:chOff x="1389450" y="2041350"/>
            <a:chExt cx="5293675" cy="4320000"/>
          </a:xfrm>
        </p:grpSpPr>
        <p:sp>
          <p:nvSpPr>
            <p:cNvPr id="514" name="Google Shape;514;gd7b935984f_0_1853"/>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5" name="Google Shape;515;gd7b935984f_0_1853"/>
            <p:cNvSpPr txBox="1"/>
            <p:nvPr/>
          </p:nvSpPr>
          <p:spPr>
            <a:xfrm>
              <a:off x="5313025" y="2195124"/>
              <a:ext cx="1370100"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Região</a:t>
              </a:r>
              <a:endParaRPr sz="1125">
                <a:solidFill>
                  <a:schemeClr val="lt1"/>
                </a:solidFill>
                <a:latin typeface="Calibri"/>
                <a:ea typeface="Calibri"/>
                <a:cs typeface="Calibri"/>
                <a:sym typeface="Calibri"/>
              </a:endParaRPr>
            </a:p>
          </p:txBody>
        </p:sp>
        <p:sp>
          <p:nvSpPr>
            <p:cNvPr id="516" name="Google Shape;516;gd7b935984f_0_1853"/>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7" name="Google Shape;517;gd7b935984f_0_1853"/>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8" name="Google Shape;518;gd7b935984f_0_1853"/>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9" name="Google Shape;519;gd7b935984f_0_1853"/>
            <p:cNvSpPr txBox="1"/>
            <p:nvPr/>
          </p:nvSpPr>
          <p:spPr>
            <a:xfrm>
              <a:off x="4612200" y="4882426"/>
              <a:ext cx="1986900" cy="800190"/>
            </a:xfrm>
            <a:prstGeom prst="rect">
              <a:avLst/>
            </a:prstGeom>
            <a:solidFill>
              <a:schemeClr val="accent2"/>
            </a:solidFill>
            <a:ln>
              <a:noFill/>
            </a:ln>
          </p:spPr>
          <p:txBody>
            <a:bodyPr spcFirstLastPara="1" wrap="square" lIns="51427" tIns="51427" rIns="51427" bIns="51427" anchor="t" anchorCtr="0">
              <a:spAutoFit/>
            </a:bodyPr>
            <a:lstStyle/>
            <a:p>
              <a:pPr algn="ctr"/>
              <a:r>
                <a:rPr lang="pt-BR" sz="1125" dirty="0">
                  <a:solidFill>
                    <a:schemeClr val="lt1"/>
                  </a:solidFill>
                  <a:latin typeface="Calibri"/>
                  <a:ea typeface="Calibri"/>
                  <a:cs typeface="Calibri"/>
                  <a:sym typeface="Calibri"/>
                </a:rPr>
                <a:t>Zona de Disponibilidade</a:t>
              </a:r>
              <a:endParaRPr sz="1125" dirty="0">
                <a:solidFill>
                  <a:schemeClr val="lt1"/>
                </a:solidFill>
                <a:latin typeface="Calibri"/>
                <a:ea typeface="Calibri"/>
                <a:cs typeface="Calibri"/>
                <a:sym typeface="Calibri"/>
              </a:endParaRPr>
            </a:p>
          </p:txBody>
        </p:sp>
        <p:sp>
          <p:nvSpPr>
            <p:cNvPr id="520" name="Google Shape;520;gd7b935984f_0_1853"/>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1" name="Google Shape;521;gd7b935984f_0_1853"/>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2" name="Google Shape;522;gd7b935984f_0_1853"/>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3" name="Google Shape;523;gd7b935984f_0_1853"/>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4" name="Google Shape;524;gd7b935984f_0_1853"/>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5" name="Google Shape;525;gd7b935984f_0_1853"/>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6" name="Google Shape;526;gd7b935984f_0_1853"/>
            <p:cNvSpPr txBox="1"/>
            <p:nvPr/>
          </p:nvSpPr>
          <p:spPr>
            <a:xfrm>
              <a:off x="5129850" y="3734724"/>
              <a:ext cx="1469399" cy="492414"/>
            </a:xfrm>
            <a:prstGeom prst="rect">
              <a:avLst/>
            </a:prstGeom>
            <a:solidFill>
              <a:schemeClr val="accent1"/>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Datacenter</a:t>
              </a:r>
              <a:endParaRPr sz="1125">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54937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9"/>
          <p:cNvSpPr txBox="1">
            <a:spLocks noGrp="1"/>
          </p:cNvSpPr>
          <p:nvPr>
            <p:ph type="body" idx="1"/>
          </p:nvPr>
        </p:nvSpPr>
        <p:spPr>
          <a:xfrm>
            <a:off x="521621" y="1841191"/>
            <a:ext cx="513370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0"/>
              </a:spcBef>
              <a:buSzPts val="2800"/>
              <a:buNone/>
            </a:pPr>
            <a:r>
              <a:rPr lang="pt-BR" sz="1400" dirty="0"/>
              <a:t>Pontos de presença para Redes de Distribuição de Conteúdo (CDN)</a:t>
            </a:r>
            <a:endParaRPr sz="1400" dirty="0"/>
          </a:p>
        </p:txBody>
      </p:sp>
      <p:sp>
        <p:nvSpPr>
          <p:cNvPr id="532" name="Google Shape;532;p19"/>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33" name="Google Shape;533;p19"/>
          <p:cNvSpPr/>
          <p:nvPr/>
        </p:nvSpPr>
        <p:spPr>
          <a:xfrm>
            <a:off x="4145416" y="1084133"/>
            <a:ext cx="2498249" cy="391302"/>
          </a:xfrm>
          <a:prstGeom prst="rect">
            <a:avLst/>
          </a:prstGeom>
          <a:noFill/>
          <a:ln>
            <a:noFill/>
          </a:ln>
        </p:spPr>
        <p:txBody>
          <a:bodyPr spcFirstLastPara="1" wrap="square" lIns="51427" tIns="25706" rIns="51427" bIns="25706" anchor="t" anchorCtr="0">
            <a:spAutoFit/>
          </a:bodyPr>
          <a:lstStyle/>
          <a:p>
            <a:pPr marL="28575" algn="r">
              <a:lnSpc>
                <a:spcPct val="90000"/>
              </a:lnSpc>
            </a:pPr>
            <a:r>
              <a:rPr lang="pt-BR" sz="1575" b="1">
                <a:solidFill>
                  <a:srgbClr val="C1346D"/>
                </a:solidFill>
                <a:latin typeface="Calibri"/>
                <a:ea typeface="Calibri"/>
                <a:cs typeface="Calibri"/>
                <a:sym typeface="Calibri"/>
              </a:rPr>
              <a:t>Edge Locations</a:t>
            </a:r>
            <a:endParaRPr sz="1575" b="1">
              <a:solidFill>
                <a:srgbClr val="C1346D"/>
              </a:solidFill>
              <a:latin typeface="Calibri"/>
              <a:ea typeface="Calibri"/>
              <a:cs typeface="Calibri"/>
              <a:sym typeface="Calibri"/>
            </a:endParaRPr>
          </a:p>
          <a:p>
            <a:pPr>
              <a:buClr>
                <a:srgbClr val="C1346D"/>
              </a:buClr>
              <a:buSzPts val="2800"/>
            </a:pPr>
            <a:endParaRPr sz="788">
              <a:solidFill>
                <a:srgbClr val="000000"/>
              </a:solidFill>
              <a:latin typeface="Arial"/>
              <a:ea typeface="Arial"/>
              <a:cs typeface="Arial"/>
              <a:sym typeface="Arial"/>
            </a:endParaRPr>
          </a:p>
        </p:txBody>
      </p:sp>
      <p:pic>
        <p:nvPicPr>
          <p:cNvPr id="534" name="Google Shape;534;p19"/>
          <p:cNvPicPr preferRelativeResize="0"/>
          <p:nvPr/>
        </p:nvPicPr>
        <p:blipFill rotWithShape="1">
          <a:blip r:embed="rId3">
            <a:alphaModFix/>
          </a:blip>
          <a:srcRect l="49972"/>
          <a:stretch/>
        </p:blipFill>
        <p:spPr>
          <a:xfrm>
            <a:off x="1202677" y="2276454"/>
            <a:ext cx="3430857" cy="2005818"/>
          </a:xfrm>
          <a:prstGeom prst="rect">
            <a:avLst/>
          </a:prstGeom>
          <a:noFill/>
          <a:ln>
            <a:noFill/>
          </a:ln>
        </p:spPr>
      </p:pic>
    </p:spTree>
    <p:extLst>
      <p:ext uri="{BB962C8B-B14F-4D97-AF65-F5344CB8AC3E}">
        <p14:creationId xmlns:p14="http://schemas.microsoft.com/office/powerpoint/2010/main" val="136126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0"/>
          <p:cNvSpPr txBox="1">
            <a:spLocks noGrp="1"/>
          </p:cNvSpPr>
          <p:nvPr>
            <p:ph type="body" idx="1"/>
          </p:nvPr>
        </p:nvSpPr>
        <p:spPr>
          <a:xfrm>
            <a:off x="448681" y="1827400"/>
            <a:ext cx="5960638" cy="2876344"/>
          </a:xfrm>
          <a:prstGeom prst="rect">
            <a:avLst/>
          </a:prstGeom>
          <a:noFill/>
          <a:ln>
            <a:noFill/>
          </a:ln>
        </p:spPr>
        <p:txBody>
          <a:bodyPr spcFirstLastPara="1" vert="horz" wrap="square" lIns="51427" tIns="25706" rIns="51427" bIns="25706" rtlCol="0" anchor="t" anchorCtr="0">
            <a:normAutofit/>
          </a:bodyPr>
          <a:lstStyle/>
          <a:p>
            <a:pPr marL="42863" indent="0">
              <a:lnSpc>
                <a:spcPct val="90000"/>
              </a:lnSpc>
              <a:spcBef>
                <a:spcPts val="0"/>
              </a:spcBef>
              <a:buSzPts val="2400"/>
              <a:buNone/>
            </a:pPr>
            <a:r>
              <a:rPr lang="pt-BR" sz="1600" dirty="0"/>
              <a:t>Pontos para conexão de um datacenter para a estrutura na nuvem</a:t>
            </a:r>
            <a:endParaRPr sz="1600" dirty="0"/>
          </a:p>
        </p:txBody>
      </p:sp>
      <p:sp>
        <p:nvSpPr>
          <p:cNvPr id="540" name="Google Shape;540;p20"/>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41" name="Google Shape;541;p20"/>
          <p:cNvSpPr/>
          <p:nvPr/>
        </p:nvSpPr>
        <p:spPr>
          <a:xfrm>
            <a:off x="4145416" y="1084133"/>
            <a:ext cx="2498249" cy="391302"/>
          </a:xfrm>
          <a:prstGeom prst="rect">
            <a:avLst/>
          </a:prstGeom>
          <a:noFill/>
          <a:ln>
            <a:noFill/>
          </a:ln>
        </p:spPr>
        <p:txBody>
          <a:bodyPr spcFirstLastPara="1" wrap="square" lIns="51427" tIns="25706" rIns="51427" bIns="25706" anchor="t" anchorCtr="0">
            <a:spAutoFit/>
          </a:bodyPr>
          <a:lstStyle/>
          <a:p>
            <a:pPr marL="28575" algn="r">
              <a:lnSpc>
                <a:spcPct val="90000"/>
              </a:lnSpc>
            </a:pPr>
            <a:r>
              <a:rPr lang="pt-BR" sz="1575" b="1" dirty="0">
                <a:solidFill>
                  <a:srgbClr val="C1346D"/>
                </a:solidFill>
                <a:latin typeface="Calibri"/>
                <a:ea typeface="Calibri"/>
                <a:cs typeface="Calibri"/>
                <a:sym typeface="Calibri"/>
              </a:rPr>
              <a:t>Link de Conexão</a:t>
            </a:r>
            <a:endParaRPr sz="788" dirty="0"/>
          </a:p>
          <a:p>
            <a:pPr>
              <a:buClr>
                <a:srgbClr val="C1346D"/>
              </a:buClr>
              <a:buSzPts val="2800"/>
            </a:pPr>
            <a:endParaRPr sz="788" dirty="0">
              <a:solidFill>
                <a:srgbClr val="000000"/>
              </a:solidFill>
              <a:latin typeface="Arial"/>
              <a:ea typeface="Arial"/>
              <a:cs typeface="Arial"/>
              <a:sym typeface="Arial"/>
            </a:endParaRPr>
          </a:p>
        </p:txBody>
      </p:sp>
      <p:grpSp>
        <p:nvGrpSpPr>
          <p:cNvPr id="542" name="Google Shape;542;p20"/>
          <p:cNvGrpSpPr/>
          <p:nvPr/>
        </p:nvGrpSpPr>
        <p:grpSpPr>
          <a:xfrm>
            <a:off x="1543643" y="2734783"/>
            <a:ext cx="3430855" cy="1694794"/>
            <a:chOff x="499799" y="2958450"/>
            <a:chExt cx="6099298" cy="3012966"/>
          </a:xfrm>
        </p:grpSpPr>
        <p:pic>
          <p:nvPicPr>
            <p:cNvPr id="543" name="Google Shape;543;p20"/>
            <p:cNvPicPr preferRelativeResize="0"/>
            <p:nvPr/>
          </p:nvPicPr>
          <p:blipFill>
            <a:blip r:embed="rId3">
              <a:alphaModFix/>
            </a:blip>
            <a:stretch>
              <a:fillRect/>
            </a:stretch>
          </p:blipFill>
          <p:spPr>
            <a:xfrm>
              <a:off x="499799" y="3124075"/>
              <a:ext cx="1573750" cy="1573750"/>
            </a:xfrm>
            <a:prstGeom prst="rect">
              <a:avLst/>
            </a:prstGeom>
            <a:noFill/>
            <a:ln>
              <a:noFill/>
            </a:ln>
          </p:spPr>
        </p:pic>
        <p:pic>
          <p:nvPicPr>
            <p:cNvPr id="544" name="Google Shape;544;p20"/>
            <p:cNvPicPr preferRelativeResize="0"/>
            <p:nvPr/>
          </p:nvPicPr>
          <p:blipFill>
            <a:blip r:embed="rId4">
              <a:alphaModFix/>
            </a:blip>
            <a:stretch>
              <a:fillRect/>
            </a:stretch>
          </p:blipFill>
          <p:spPr>
            <a:xfrm>
              <a:off x="4694097" y="2958450"/>
              <a:ext cx="1905000" cy="1905000"/>
            </a:xfrm>
            <a:prstGeom prst="rect">
              <a:avLst/>
            </a:prstGeom>
            <a:noFill/>
            <a:ln>
              <a:noFill/>
            </a:ln>
          </p:spPr>
        </p:pic>
        <p:pic>
          <p:nvPicPr>
            <p:cNvPr id="545" name="Google Shape;545;p20"/>
            <p:cNvPicPr preferRelativeResize="0"/>
            <p:nvPr/>
          </p:nvPicPr>
          <p:blipFill>
            <a:blip r:embed="rId3">
              <a:alphaModFix/>
            </a:blip>
            <a:stretch>
              <a:fillRect/>
            </a:stretch>
          </p:blipFill>
          <p:spPr>
            <a:xfrm>
              <a:off x="2596949" y="3124075"/>
              <a:ext cx="1573750" cy="1573750"/>
            </a:xfrm>
            <a:prstGeom prst="rect">
              <a:avLst/>
            </a:prstGeom>
            <a:noFill/>
            <a:ln>
              <a:noFill/>
            </a:ln>
          </p:spPr>
        </p:pic>
        <p:cxnSp>
          <p:nvCxnSpPr>
            <p:cNvPr id="546" name="Google Shape;546;p20"/>
            <p:cNvCxnSpPr>
              <a:stCxn id="543" idx="3"/>
              <a:endCxn id="545" idx="1"/>
            </p:cNvCxnSpPr>
            <p:nvPr/>
          </p:nvCxnSpPr>
          <p:spPr>
            <a:xfrm>
              <a:off x="2073549" y="3910950"/>
              <a:ext cx="523500" cy="0"/>
            </a:xfrm>
            <a:prstGeom prst="straightConnector1">
              <a:avLst/>
            </a:prstGeom>
            <a:noFill/>
            <a:ln w="38100" cap="flat" cmpd="sng">
              <a:solidFill>
                <a:schemeClr val="dk2"/>
              </a:solidFill>
              <a:prstDash val="solid"/>
              <a:round/>
              <a:headEnd type="none" w="med" len="med"/>
              <a:tailEnd type="none" w="med" len="med"/>
            </a:ln>
          </p:spPr>
        </p:cxnSp>
        <p:cxnSp>
          <p:nvCxnSpPr>
            <p:cNvPr id="547" name="Google Shape;547;p20"/>
            <p:cNvCxnSpPr>
              <a:stCxn id="544" idx="1"/>
              <a:endCxn id="545" idx="3"/>
            </p:cNvCxnSpPr>
            <p:nvPr/>
          </p:nvCxnSpPr>
          <p:spPr>
            <a:xfrm rot="10800000">
              <a:off x="4170597" y="3910950"/>
              <a:ext cx="523500" cy="0"/>
            </a:xfrm>
            <a:prstGeom prst="straightConnector1">
              <a:avLst/>
            </a:prstGeom>
            <a:noFill/>
            <a:ln w="38100" cap="flat" cmpd="sng">
              <a:solidFill>
                <a:schemeClr val="dk2"/>
              </a:solidFill>
              <a:prstDash val="solid"/>
              <a:round/>
              <a:headEnd type="none" w="med" len="med"/>
              <a:tailEnd type="none" w="med" len="med"/>
            </a:ln>
          </p:spPr>
        </p:cxnSp>
        <p:sp>
          <p:nvSpPr>
            <p:cNvPr id="548" name="Google Shape;548;p20"/>
            <p:cNvSpPr txBox="1"/>
            <p:nvPr/>
          </p:nvSpPr>
          <p:spPr>
            <a:xfrm>
              <a:off x="499801" y="4863451"/>
              <a:ext cx="1440000" cy="492414"/>
            </a:xfrm>
            <a:prstGeom prst="rect">
              <a:avLst/>
            </a:prstGeom>
            <a:noFill/>
            <a:ln>
              <a:noFill/>
            </a:ln>
          </p:spPr>
          <p:txBody>
            <a:bodyPr spcFirstLastPara="1" wrap="square" lIns="51427" tIns="51427" rIns="51427" bIns="51427" anchor="t" anchorCtr="0">
              <a:spAutoFit/>
            </a:bodyPr>
            <a:lstStyle/>
            <a:p>
              <a:pPr algn="ctr"/>
              <a:r>
                <a:rPr lang="pt-BR" sz="1125">
                  <a:latin typeface="Calibri"/>
                  <a:ea typeface="Calibri"/>
                  <a:cs typeface="Calibri"/>
                  <a:sym typeface="Calibri"/>
                </a:rPr>
                <a:t>Datacenter</a:t>
              </a:r>
              <a:endParaRPr sz="1125">
                <a:latin typeface="Calibri"/>
                <a:ea typeface="Calibri"/>
                <a:cs typeface="Calibri"/>
                <a:sym typeface="Calibri"/>
              </a:endParaRPr>
            </a:p>
          </p:txBody>
        </p:sp>
        <p:sp>
          <p:nvSpPr>
            <p:cNvPr id="549" name="Google Shape;549;p20"/>
            <p:cNvSpPr txBox="1"/>
            <p:nvPr/>
          </p:nvSpPr>
          <p:spPr>
            <a:xfrm>
              <a:off x="2511758" y="4863450"/>
              <a:ext cx="1904999" cy="1107966"/>
            </a:xfrm>
            <a:prstGeom prst="rect">
              <a:avLst/>
            </a:prstGeom>
            <a:noFill/>
            <a:ln>
              <a:noFill/>
            </a:ln>
          </p:spPr>
          <p:txBody>
            <a:bodyPr spcFirstLastPara="1" wrap="square" lIns="51427" tIns="51427" rIns="51427" bIns="51427" anchor="t" anchorCtr="0">
              <a:spAutoFit/>
            </a:bodyPr>
            <a:lstStyle/>
            <a:p>
              <a:pPr algn="ctr"/>
              <a:r>
                <a:rPr lang="pt-BR" sz="1125" dirty="0" err="1">
                  <a:latin typeface="Calibri"/>
                  <a:ea typeface="Calibri"/>
                  <a:cs typeface="Calibri"/>
                  <a:sym typeface="Calibri"/>
                </a:rPr>
                <a:t>DirectConnect</a:t>
              </a:r>
              <a:endParaRPr lang="pt-BR" sz="1125" dirty="0">
                <a:latin typeface="Calibri"/>
                <a:ea typeface="Calibri"/>
                <a:cs typeface="Calibri"/>
                <a:sym typeface="Calibri"/>
              </a:endParaRPr>
            </a:p>
            <a:p>
              <a:pPr algn="ctr"/>
              <a:r>
                <a:rPr lang="pt-BR" sz="1125" dirty="0" err="1">
                  <a:latin typeface="Calibri"/>
                  <a:ea typeface="Calibri"/>
                  <a:cs typeface="Calibri"/>
                  <a:sym typeface="Calibri"/>
                </a:rPr>
                <a:t>ExpressRoute</a:t>
              </a:r>
              <a:endParaRPr lang="pt-BR" sz="1125" dirty="0">
                <a:latin typeface="Calibri"/>
                <a:ea typeface="Calibri"/>
                <a:cs typeface="Calibri"/>
                <a:sym typeface="Calibri"/>
              </a:endParaRPr>
            </a:p>
            <a:p>
              <a:pPr algn="ctr"/>
              <a:r>
                <a:rPr lang="pt-BR" sz="1125" dirty="0" err="1">
                  <a:latin typeface="Calibri"/>
                  <a:ea typeface="Calibri"/>
                  <a:cs typeface="Calibri"/>
                  <a:sym typeface="Calibri"/>
                </a:rPr>
                <a:t>Interconnect</a:t>
              </a:r>
              <a:endParaRPr lang="pt-BR" sz="1125" dirty="0">
                <a:latin typeface="Calibri"/>
                <a:ea typeface="Calibri"/>
                <a:cs typeface="Calibri"/>
                <a:sym typeface="Calibri"/>
              </a:endParaRPr>
            </a:p>
          </p:txBody>
        </p:sp>
        <p:sp>
          <p:nvSpPr>
            <p:cNvPr id="550" name="Google Shape;550;p20"/>
            <p:cNvSpPr txBox="1"/>
            <p:nvPr/>
          </p:nvSpPr>
          <p:spPr>
            <a:xfrm>
              <a:off x="4926599" y="5017349"/>
              <a:ext cx="1440000" cy="492414"/>
            </a:xfrm>
            <a:prstGeom prst="rect">
              <a:avLst/>
            </a:prstGeom>
            <a:noFill/>
            <a:ln>
              <a:noFill/>
            </a:ln>
          </p:spPr>
          <p:txBody>
            <a:bodyPr spcFirstLastPara="1" wrap="square" lIns="51427" tIns="51427" rIns="51427" bIns="51427" anchor="t" anchorCtr="0">
              <a:spAutoFit/>
            </a:bodyPr>
            <a:lstStyle/>
            <a:p>
              <a:pPr algn="ctr"/>
              <a:r>
                <a:rPr lang="pt-BR" sz="1125">
                  <a:latin typeface="Calibri"/>
                  <a:ea typeface="Calibri"/>
                  <a:cs typeface="Calibri"/>
                  <a:sym typeface="Calibri"/>
                </a:rPr>
                <a:t>Nuvem</a:t>
              </a:r>
              <a:endParaRPr sz="1125">
                <a:latin typeface="Calibri"/>
                <a:ea typeface="Calibri"/>
                <a:cs typeface="Calibri"/>
                <a:sym typeface="Calibri"/>
              </a:endParaRPr>
            </a:p>
          </p:txBody>
        </p:sp>
      </p:grpSp>
    </p:spTree>
    <p:extLst>
      <p:ext uri="{BB962C8B-B14F-4D97-AF65-F5344CB8AC3E}">
        <p14:creationId xmlns:p14="http://schemas.microsoft.com/office/powerpoint/2010/main" val="3924085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7b11f3007e_0_310"/>
          <p:cNvSpPr txBox="1">
            <a:spLocks noGrp="1"/>
          </p:cNvSpPr>
          <p:nvPr>
            <p:ph type="body" idx="1"/>
          </p:nvPr>
        </p:nvSpPr>
        <p:spPr>
          <a:xfrm>
            <a:off x="499353" y="1676613"/>
            <a:ext cx="5778230" cy="2093228"/>
          </a:xfrm>
          <a:prstGeom prst="rect">
            <a:avLst/>
          </a:prstGeom>
          <a:noFill/>
          <a:ln>
            <a:noFill/>
          </a:ln>
        </p:spPr>
        <p:txBody>
          <a:bodyPr spcFirstLastPara="1" vert="horz" wrap="square" lIns="51427" tIns="25706" rIns="51427" bIns="25706" rtlCol="0" anchor="t" anchorCtr="0">
            <a:normAutofit fontScale="62500" lnSpcReduction="20000"/>
          </a:bodyPr>
          <a:lstStyle/>
          <a:p>
            <a:pPr marL="371475" indent="-342900">
              <a:lnSpc>
                <a:spcPct val="90000"/>
              </a:lnSpc>
              <a:spcBef>
                <a:spcPts val="563"/>
              </a:spcBef>
              <a:buSzPts val="2800"/>
            </a:pPr>
            <a:r>
              <a:rPr lang="pt-BR" dirty="0"/>
              <a:t>Várias regiões em todo o globo</a:t>
            </a:r>
            <a:endParaRPr dirty="0"/>
          </a:p>
          <a:p>
            <a:pPr marL="471487" indent="-342900">
              <a:lnSpc>
                <a:spcPct val="90000"/>
              </a:lnSpc>
              <a:spcBef>
                <a:spcPts val="563"/>
              </a:spcBef>
              <a:buSzPts val="2800"/>
            </a:pPr>
            <a:endParaRPr dirty="0"/>
          </a:p>
          <a:p>
            <a:pPr marL="371475" indent="-342900">
              <a:lnSpc>
                <a:spcPct val="90000"/>
              </a:lnSpc>
              <a:spcBef>
                <a:spcPts val="0"/>
              </a:spcBef>
              <a:buSzPts val="2800"/>
            </a:pPr>
            <a:r>
              <a:rPr lang="pt-BR" dirty="0"/>
              <a:t>Sua aplicação pode utilizar serviços hospedados em diversas localizações</a:t>
            </a:r>
            <a:endParaRPr dirty="0"/>
          </a:p>
          <a:p>
            <a:pPr marL="471487" indent="-342900">
              <a:lnSpc>
                <a:spcPct val="90000"/>
              </a:lnSpc>
              <a:spcBef>
                <a:spcPts val="0"/>
              </a:spcBef>
              <a:buSzPts val="2800"/>
            </a:pPr>
            <a:endParaRPr dirty="0"/>
          </a:p>
          <a:p>
            <a:pPr marL="371475" indent="-342900">
              <a:lnSpc>
                <a:spcPct val="90000"/>
              </a:lnSpc>
              <a:spcBef>
                <a:spcPts val="0"/>
              </a:spcBef>
              <a:buSzPts val="2800"/>
            </a:pPr>
            <a:r>
              <a:rPr lang="pt-BR" dirty="0"/>
              <a:t>Adequação a regras de </a:t>
            </a:r>
            <a:r>
              <a:rPr lang="pt-BR" i="1" dirty="0" err="1"/>
              <a:t>compliance</a:t>
            </a:r>
            <a:endParaRPr i="1" dirty="0"/>
          </a:p>
          <a:p>
            <a:pPr marL="471487" indent="-342900">
              <a:lnSpc>
                <a:spcPct val="90000"/>
              </a:lnSpc>
              <a:spcBef>
                <a:spcPts val="0"/>
              </a:spcBef>
              <a:buSzPts val="2800"/>
            </a:pPr>
            <a:endParaRPr i="1" dirty="0"/>
          </a:p>
          <a:p>
            <a:pPr marL="371475" indent="-342900">
              <a:lnSpc>
                <a:spcPct val="90000"/>
              </a:lnSpc>
              <a:spcBef>
                <a:spcPts val="0"/>
              </a:spcBef>
              <a:buSzPts val="2800"/>
            </a:pPr>
            <a:r>
              <a:rPr lang="pt-BR" dirty="0"/>
              <a:t>Mais de 200 pontos de borda para uso de serviços de entrega de conteúdo</a:t>
            </a:r>
            <a:endParaRPr dirty="0"/>
          </a:p>
          <a:p>
            <a:pPr marL="471487" indent="-342900">
              <a:lnSpc>
                <a:spcPct val="90000"/>
              </a:lnSpc>
              <a:spcBef>
                <a:spcPts val="0"/>
              </a:spcBef>
              <a:buSzPts val="2800"/>
            </a:pPr>
            <a:endParaRPr dirty="0"/>
          </a:p>
          <a:p>
            <a:pPr marL="371475" indent="-342900">
              <a:lnSpc>
                <a:spcPct val="90000"/>
              </a:lnSpc>
              <a:spcBef>
                <a:spcPts val="0"/>
              </a:spcBef>
              <a:buSzPts val="2800"/>
            </a:pPr>
            <a:r>
              <a:rPr lang="pt-BR" dirty="0"/>
              <a:t>Resultado: Altíssima disponibilidade</a:t>
            </a:r>
            <a:endParaRPr dirty="0"/>
          </a:p>
        </p:txBody>
      </p:sp>
      <p:sp>
        <p:nvSpPr>
          <p:cNvPr id="698" name="Google Shape;698;g7b11f3007e_0_310"/>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99" name="Google Shape;699;g7b11f3007e_0_310"/>
          <p:cNvSpPr/>
          <p:nvPr/>
        </p:nvSpPr>
        <p:spPr>
          <a:xfrm>
            <a:off x="5343645" y="1084134"/>
            <a:ext cx="130002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Entrega global</a:t>
            </a:r>
            <a:endParaRPr sz="788">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d7b935984f_0_1910"/>
          <p:cNvSpPr txBox="1">
            <a:spLocks noGrp="1"/>
          </p:cNvSpPr>
          <p:nvPr>
            <p:ph type="body" idx="1"/>
          </p:nvPr>
        </p:nvSpPr>
        <p:spPr>
          <a:xfrm>
            <a:off x="500940" y="1753648"/>
            <a:ext cx="4921850" cy="2798026"/>
          </a:xfrm>
          <a:prstGeom prst="rect">
            <a:avLst/>
          </a:prstGeom>
          <a:noFill/>
          <a:ln>
            <a:noFill/>
          </a:ln>
        </p:spPr>
        <p:txBody>
          <a:bodyPr spcFirstLastPara="1" vert="horz" wrap="square" lIns="51427" tIns="25706" rIns="51427" bIns="25706" rtlCol="0" anchor="t" anchorCtr="0">
            <a:normAutofit/>
          </a:bodyPr>
          <a:lstStyle/>
          <a:p>
            <a:pPr marL="36076" indent="0">
              <a:lnSpc>
                <a:spcPct val="90000"/>
              </a:lnSpc>
              <a:spcBef>
                <a:spcPts val="563"/>
              </a:spcBef>
              <a:buSzPts val="2800"/>
              <a:buNone/>
            </a:pPr>
            <a:r>
              <a:rPr lang="pt-BR" dirty="0"/>
              <a:t>Remover pontos únicos de falha</a:t>
            </a:r>
          </a:p>
          <a:p>
            <a:pPr marL="36076" indent="0">
              <a:lnSpc>
                <a:spcPct val="90000"/>
              </a:lnSpc>
              <a:spcBef>
                <a:spcPts val="563"/>
              </a:spcBef>
              <a:buSzPts val="2800"/>
              <a:buNone/>
            </a:pPr>
            <a:endParaRPr dirty="0"/>
          </a:p>
          <a:p>
            <a:pPr marL="649367" lvl="1" indent="-342900">
              <a:lnSpc>
                <a:spcPct val="90000"/>
              </a:lnSpc>
              <a:spcBef>
                <a:spcPts val="0"/>
              </a:spcBef>
              <a:buSzPts val="2400"/>
            </a:pPr>
            <a:r>
              <a:rPr lang="pt-BR" dirty="0"/>
              <a:t>Redundância</a:t>
            </a:r>
            <a:endParaRPr dirty="0"/>
          </a:p>
          <a:p>
            <a:pPr marL="649367" lvl="1" indent="-342900">
              <a:lnSpc>
                <a:spcPct val="90000"/>
              </a:lnSpc>
              <a:spcBef>
                <a:spcPts val="0"/>
              </a:spcBef>
              <a:buSzPts val="2400"/>
            </a:pPr>
            <a:r>
              <a:rPr lang="pt-BR" dirty="0"/>
              <a:t>Detecção de falhas</a:t>
            </a:r>
            <a:endParaRPr dirty="0"/>
          </a:p>
          <a:p>
            <a:pPr marL="649367" lvl="1" indent="-342900">
              <a:lnSpc>
                <a:spcPct val="90000"/>
              </a:lnSpc>
              <a:spcBef>
                <a:spcPts val="0"/>
              </a:spcBef>
              <a:buSzPts val="2400"/>
            </a:pPr>
            <a:r>
              <a:rPr lang="pt-BR" dirty="0"/>
              <a:t>Armazenamento de alta durabilidade</a:t>
            </a:r>
            <a:endParaRPr dirty="0"/>
          </a:p>
          <a:p>
            <a:pPr marL="649367" lvl="1" indent="-342900">
              <a:lnSpc>
                <a:spcPct val="90000"/>
              </a:lnSpc>
              <a:spcBef>
                <a:spcPts val="0"/>
              </a:spcBef>
              <a:buSzPts val="2400"/>
            </a:pPr>
            <a:r>
              <a:rPr lang="pt-BR" dirty="0"/>
              <a:t>Resiliência </a:t>
            </a:r>
            <a:r>
              <a:rPr lang="pt-BR" i="1" dirty="0" err="1"/>
              <a:t>multi-datacenter</a:t>
            </a:r>
            <a:endParaRPr i="1" dirty="0"/>
          </a:p>
          <a:p>
            <a:pPr marL="649367" lvl="1" indent="-342900">
              <a:lnSpc>
                <a:spcPct val="90000"/>
              </a:lnSpc>
              <a:spcBef>
                <a:spcPts val="0"/>
              </a:spcBef>
              <a:buSzPts val="2400"/>
            </a:pPr>
            <a:r>
              <a:rPr lang="pt-BR" dirty="0"/>
              <a:t>Isolamento de falhas</a:t>
            </a:r>
            <a:endParaRPr dirty="0"/>
          </a:p>
          <a:p>
            <a:pPr marL="514350" lvl="1" indent="-128586">
              <a:lnSpc>
                <a:spcPct val="90000"/>
              </a:lnSpc>
              <a:spcBef>
                <a:spcPts val="0"/>
              </a:spcBef>
              <a:buSzPts val="2400"/>
              <a:buNone/>
            </a:pPr>
            <a:endParaRPr dirty="0"/>
          </a:p>
          <a:p>
            <a:pPr marL="257175" indent="-121087">
              <a:lnSpc>
                <a:spcPct val="90000"/>
              </a:lnSpc>
              <a:spcBef>
                <a:spcPts val="0"/>
              </a:spcBef>
              <a:buSzPts val="2800"/>
              <a:buNone/>
            </a:pPr>
            <a:endParaRPr dirty="0"/>
          </a:p>
        </p:txBody>
      </p:sp>
      <p:sp>
        <p:nvSpPr>
          <p:cNvPr id="644" name="Google Shape;644;gd7b935984f_0_1910"/>
          <p:cNvSpPr txBox="1">
            <a:spLocks noGrp="1"/>
          </p:cNvSpPr>
          <p:nvPr>
            <p:ph type="title"/>
          </p:nvPr>
        </p:nvSpPr>
        <p:spPr>
          <a:xfrm>
            <a:off x="1877786" y="866933"/>
            <a:ext cx="47658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2975681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40F30151-C100-6CDE-82BD-B7F241BFE705}"/>
            </a:ext>
          </a:extLst>
        </p:cNvPr>
        <p:cNvGrpSpPr/>
        <p:nvPr/>
      </p:nvGrpSpPr>
      <p:grpSpPr>
        <a:xfrm>
          <a:off x="0" y="0"/>
          <a:ext cx="0" cy="0"/>
          <a:chOff x="0" y="0"/>
          <a:chExt cx="0" cy="0"/>
        </a:xfrm>
      </p:grpSpPr>
      <p:sp>
        <p:nvSpPr>
          <p:cNvPr id="510" name="Google Shape;510;gd7b935984f_0_1853">
            <a:extLst>
              <a:ext uri="{FF2B5EF4-FFF2-40B4-BE49-F238E27FC236}">
                <a16:creationId xmlns:a16="http://schemas.microsoft.com/office/drawing/2014/main" id="{7AC52E53-A8EC-11B2-2F7B-496AEBB3A879}"/>
              </a:ext>
            </a:extLst>
          </p:cNvPr>
          <p:cNvSpPr txBox="1">
            <a:spLocks noGrp="1"/>
          </p:cNvSpPr>
          <p:nvPr>
            <p:ph type="body" idx="1"/>
          </p:nvPr>
        </p:nvSpPr>
        <p:spPr>
          <a:xfrm>
            <a:off x="295346" y="1685627"/>
            <a:ext cx="5238762" cy="2876344"/>
          </a:xfrm>
          <a:prstGeom prst="rect">
            <a:avLst/>
          </a:prstGeom>
          <a:noFill/>
          <a:ln>
            <a:noFill/>
          </a:ln>
        </p:spPr>
        <p:txBody>
          <a:bodyPr spcFirstLastPara="1" vert="horz" wrap="square" lIns="51427" tIns="25706" rIns="51427" bIns="25706" rtlCol="0" anchor="t" anchorCtr="0">
            <a:normAutofit/>
          </a:bodyPr>
          <a:lstStyle/>
          <a:p>
            <a:pPr marL="28575" indent="0">
              <a:lnSpc>
                <a:spcPct val="90000"/>
              </a:lnSpc>
              <a:spcBef>
                <a:spcPts val="563"/>
              </a:spcBef>
              <a:buClr>
                <a:srgbClr val="C1346D"/>
              </a:buClr>
              <a:buSzPts val="2800"/>
              <a:buNone/>
            </a:pPr>
            <a:r>
              <a:rPr lang="pt-BR" sz="1800" dirty="0"/>
              <a:t>Cluster de datacenters dentro de uma região</a:t>
            </a:r>
            <a:endParaRPr sz="1800" dirty="0"/>
          </a:p>
        </p:txBody>
      </p:sp>
      <p:sp>
        <p:nvSpPr>
          <p:cNvPr id="511" name="Google Shape;511;gd7b935984f_0_1853">
            <a:extLst>
              <a:ext uri="{FF2B5EF4-FFF2-40B4-BE49-F238E27FC236}">
                <a16:creationId xmlns:a16="http://schemas.microsoft.com/office/drawing/2014/main" id="{3166352F-3913-C197-9B8D-8422FF241782}"/>
              </a:ext>
            </a:extLst>
          </p:cNvPr>
          <p:cNvSpPr txBox="1">
            <a:spLocks noGrp="1"/>
          </p:cNvSpPr>
          <p:nvPr>
            <p:ph type="title"/>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Infraestrutura Básica Global</a:t>
            </a:r>
            <a:endParaRPr sz="1800" dirty="0"/>
          </a:p>
        </p:txBody>
      </p:sp>
      <p:sp>
        <p:nvSpPr>
          <p:cNvPr id="512" name="Google Shape;512;gd7b935984f_0_1853">
            <a:extLst>
              <a:ext uri="{FF2B5EF4-FFF2-40B4-BE49-F238E27FC236}">
                <a16:creationId xmlns:a16="http://schemas.microsoft.com/office/drawing/2014/main" id="{79DB341F-EE33-F441-324C-24740D620F9C}"/>
              </a:ext>
            </a:extLst>
          </p:cNvPr>
          <p:cNvSpPr/>
          <p:nvPr/>
        </p:nvSpPr>
        <p:spPr>
          <a:xfrm>
            <a:off x="4145416" y="1084133"/>
            <a:ext cx="2498249" cy="415540"/>
          </a:xfrm>
          <a:prstGeom prst="rect">
            <a:avLst/>
          </a:prstGeom>
          <a:noFill/>
          <a:ln>
            <a:noFill/>
          </a:ln>
        </p:spPr>
        <p:txBody>
          <a:bodyPr spcFirstLastPara="1" wrap="square" lIns="51427" tIns="25706" rIns="51427" bIns="25706" anchor="t" anchorCtr="0">
            <a:spAutoFit/>
          </a:bodyPr>
          <a:lstStyle/>
          <a:p>
            <a:r>
              <a:rPr lang="pt-BR" sz="1575" b="1">
                <a:solidFill>
                  <a:srgbClr val="C1346D"/>
                </a:solidFill>
                <a:latin typeface="Calibri"/>
                <a:ea typeface="Calibri"/>
                <a:cs typeface="Calibri"/>
                <a:sym typeface="Calibri"/>
              </a:rPr>
              <a:t>Zona de Disponibilidade (AZ)</a:t>
            </a:r>
            <a:endParaRPr sz="788"/>
          </a:p>
          <a:p>
            <a:pPr>
              <a:buClr>
                <a:srgbClr val="C1346D"/>
              </a:buClr>
              <a:buSzPts val="2800"/>
            </a:pPr>
            <a:endParaRPr sz="788">
              <a:solidFill>
                <a:srgbClr val="000000"/>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5AA0645B-9F39-BF8F-60F1-41EE6EED158C}"/>
              </a:ext>
            </a:extLst>
          </p:cNvPr>
          <p:cNvCxnSpPr>
            <a:cxnSpLocks/>
            <a:stCxn id="519" idx="1"/>
          </p:cNvCxnSpPr>
          <p:nvPr/>
        </p:nvCxnSpPr>
        <p:spPr>
          <a:xfrm flipH="1">
            <a:off x="4838985" y="4054522"/>
            <a:ext cx="459464" cy="255266"/>
          </a:xfrm>
          <a:prstGeom prst="line">
            <a:avLst/>
          </a:prstGeom>
        </p:spPr>
        <p:style>
          <a:lnRef idx="2">
            <a:schemeClr val="accent2"/>
          </a:lnRef>
          <a:fillRef idx="0">
            <a:schemeClr val="accent2"/>
          </a:fillRef>
          <a:effectRef idx="1">
            <a:schemeClr val="accent2"/>
          </a:effectRef>
          <a:fontRef idx="minor">
            <a:schemeClr val="tx1"/>
          </a:fontRef>
        </p:style>
      </p:cxnSp>
      <p:grpSp>
        <p:nvGrpSpPr>
          <p:cNvPr id="513" name="Google Shape;513;gd7b935984f_0_1853">
            <a:extLst>
              <a:ext uri="{FF2B5EF4-FFF2-40B4-BE49-F238E27FC236}">
                <a16:creationId xmlns:a16="http://schemas.microsoft.com/office/drawing/2014/main" id="{BAF35B7D-5609-7F5C-62C7-71BBDC9C6941}"/>
              </a:ext>
            </a:extLst>
          </p:cNvPr>
          <p:cNvGrpSpPr/>
          <p:nvPr/>
        </p:nvGrpSpPr>
        <p:grpSpPr>
          <a:xfrm>
            <a:off x="3485652" y="2317925"/>
            <a:ext cx="2977692" cy="2430000"/>
            <a:chOff x="1389450" y="2041350"/>
            <a:chExt cx="5293675" cy="4320000"/>
          </a:xfrm>
        </p:grpSpPr>
        <p:sp>
          <p:nvSpPr>
            <p:cNvPr id="514" name="Google Shape;514;gd7b935984f_0_1853">
              <a:extLst>
                <a:ext uri="{FF2B5EF4-FFF2-40B4-BE49-F238E27FC236}">
                  <a16:creationId xmlns:a16="http://schemas.microsoft.com/office/drawing/2014/main" id="{1C17D368-345C-370C-DA64-BFC036AE173D}"/>
                </a:ext>
              </a:extLst>
            </p:cNvPr>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5" name="Google Shape;515;gd7b935984f_0_1853">
              <a:extLst>
                <a:ext uri="{FF2B5EF4-FFF2-40B4-BE49-F238E27FC236}">
                  <a16:creationId xmlns:a16="http://schemas.microsoft.com/office/drawing/2014/main" id="{9C8C0131-8253-EF05-5364-83489527C1D8}"/>
                </a:ext>
              </a:extLst>
            </p:cNvPr>
            <p:cNvSpPr txBox="1"/>
            <p:nvPr/>
          </p:nvSpPr>
          <p:spPr>
            <a:xfrm>
              <a:off x="5313025" y="2195124"/>
              <a:ext cx="1370100"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a:solidFill>
                    <a:schemeClr val="lt1"/>
                  </a:solidFill>
                  <a:latin typeface="Calibri"/>
                  <a:ea typeface="Calibri"/>
                  <a:cs typeface="Calibri"/>
                  <a:sym typeface="Calibri"/>
                </a:rPr>
                <a:t>Região</a:t>
              </a:r>
              <a:endParaRPr sz="1125">
                <a:solidFill>
                  <a:schemeClr val="lt1"/>
                </a:solidFill>
                <a:latin typeface="Calibri"/>
                <a:ea typeface="Calibri"/>
                <a:cs typeface="Calibri"/>
                <a:sym typeface="Calibri"/>
              </a:endParaRPr>
            </a:p>
          </p:txBody>
        </p:sp>
        <p:sp>
          <p:nvSpPr>
            <p:cNvPr id="516" name="Google Shape;516;gd7b935984f_0_1853">
              <a:extLst>
                <a:ext uri="{FF2B5EF4-FFF2-40B4-BE49-F238E27FC236}">
                  <a16:creationId xmlns:a16="http://schemas.microsoft.com/office/drawing/2014/main" id="{560B43D8-252B-BAA0-E06B-A3CE63654243}"/>
                </a:ext>
              </a:extLst>
            </p:cNvPr>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dirty="0"/>
            </a:p>
          </p:txBody>
        </p:sp>
        <p:sp>
          <p:nvSpPr>
            <p:cNvPr id="517" name="Google Shape;517;gd7b935984f_0_1853">
              <a:extLst>
                <a:ext uri="{FF2B5EF4-FFF2-40B4-BE49-F238E27FC236}">
                  <a16:creationId xmlns:a16="http://schemas.microsoft.com/office/drawing/2014/main" id="{FDA31904-748E-9154-DA51-1C737C30FACE}"/>
                </a:ext>
              </a:extLst>
            </p:cNvPr>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18" name="Google Shape;518;gd7b935984f_0_1853">
              <a:extLst>
                <a:ext uri="{FF2B5EF4-FFF2-40B4-BE49-F238E27FC236}">
                  <a16:creationId xmlns:a16="http://schemas.microsoft.com/office/drawing/2014/main" id="{12DA9D94-B819-D4D6-7690-36A062510C9E}"/>
                </a:ext>
              </a:extLst>
            </p:cNvPr>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520" name="Google Shape;520;gd7b935984f_0_1853">
              <a:extLst>
                <a:ext uri="{FF2B5EF4-FFF2-40B4-BE49-F238E27FC236}">
                  <a16:creationId xmlns:a16="http://schemas.microsoft.com/office/drawing/2014/main" id="{9B7C2551-22B3-C34F-19DE-4FD7F82073E2}"/>
                </a:ext>
              </a:extLst>
            </p:cNvPr>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2" name="Google Shape;522;gd7b935984f_0_1853">
              <a:extLst>
                <a:ext uri="{FF2B5EF4-FFF2-40B4-BE49-F238E27FC236}">
                  <a16:creationId xmlns:a16="http://schemas.microsoft.com/office/drawing/2014/main" id="{A26C8DB9-B750-5EFE-17AB-2351CEBC82C3}"/>
                </a:ext>
              </a:extLst>
            </p:cNvPr>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3" name="Google Shape;523;gd7b935984f_0_1853">
              <a:extLst>
                <a:ext uri="{FF2B5EF4-FFF2-40B4-BE49-F238E27FC236}">
                  <a16:creationId xmlns:a16="http://schemas.microsoft.com/office/drawing/2014/main" id="{595FBF7A-B7CC-D120-2B12-F607B9751056}"/>
                </a:ext>
              </a:extLst>
            </p:cNvPr>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4" name="Google Shape;524;gd7b935984f_0_1853">
              <a:extLst>
                <a:ext uri="{FF2B5EF4-FFF2-40B4-BE49-F238E27FC236}">
                  <a16:creationId xmlns:a16="http://schemas.microsoft.com/office/drawing/2014/main" id="{599278EE-270C-652B-6D32-9DC83A077DEA}"/>
                </a:ext>
              </a:extLst>
            </p:cNvPr>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5" name="Google Shape;525;gd7b935984f_0_1853">
              <a:extLst>
                <a:ext uri="{FF2B5EF4-FFF2-40B4-BE49-F238E27FC236}">
                  <a16:creationId xmlns:a16="http://schemas.microsoft.com/office/drawing/2014/main" id="{409AB5E5-6966-2C5B-0568-CFC62D645A81}"/>
                </a:ext>
              </a:extLst>
            </p:cNvPr>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26" name="Google Shape;526;gd7b935984f_0_1853">
              <a:extLst>
                <a:ext uri="{FF2B5EF4-FFF2-40B4-BE49-F238E27FC236}">
                  <a16:creationId xmlns:a16="http://schemas.microsoft.com/office/drawing/2014/main" id="{1721D6B0-5D4A-8C8C-0F3B-2615CF7B55F2}"/>
                </a:ext>
              </a:extLst>
            </p:cNvPr>
            <p:cNvSpPr txBox="1"/>
            <p:nvPr/>
          </p:nvSpPr>
          <p:spPr>
            <a:xfrm>
              <a:off x="5129850" y="3734724"/>
              <a:ext cx="1469399" cy="492414"/>
            </a:xfrm>
            <a:prstGeom prst="rect">
              <a:avLst/>
            </a:prstGeom>
            <a:solidFill>
              <a:schemeClr val="accent1"/>
            </a:solidFill>
            <a:ln>
              <a:noFill/>
            </a:ln>
          </p:spPr>
          <p:txBody>
            <a:bodyPr spcFirstLastPara="1" wrap="square" lIns="51427" tIns="51427" rIns="51427" bIns="51427" anchor="t" anchorCtr="0">
              <a:spAutoFit/>
            </a:bodyPr>
            <a:lstStyle/>
            <a:p>
              <a:pPr algn="ctr"/>
              <a:r>
                <a:rPr lang="pt-BR" sz="1125" dirty="0">
                  <a:solidFill>
                    <a:schemeClr val="lt1"/>
                  </a:solidFill>
                  <a:latin typeface="Calibri"/>
                  <a:ea typeface="Calibri"/>
                  <a:cs typeface="Calibri"/>
                  <a:sym typeface="Calibri"/>
                </a:rPr>
                <a:t>Single AZ</a:t>
              </a:r>
              <a:endParaRPr sz="1125" dirty="0">
                <a:solidFill>
                  <a:schemeClr val="lt1"/>
                </a:solidFill>
                <a:latin typeface="Calibri"/>
                <a:ea typeface="Calibri"/>
                <a:cs typeface="Calibri"/>
                <a:sym typeface="Calibri"/>
              </a:endParaRPr>
            </a:p>
          </p:txBody>
        </p:sp>
        <p:sp>
          <p:nvSpPr>
            <p:cNvPr id="521" name="Google Shape;521;gd7b935984f_0_1853">
              <a:extLst>
                <a:ext uri="{FF2B5EF4-FFF2-40B4-BE49-F238E27FC236}">
                  <a16:creationId xmlns:a16="http://schemas.microsoft.com/office/drawing/2014/main" id="{3D82A1EC-66A9-1A5D-9957-6C83B33566FA}"/>
                </a:ext>
              </a:extLst>
            </p:cNvPr>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519" name="Google Shape;519;gd7b935984f_0_1853">
              <a:extLst>
                <a:ext uri="{FF2B5EF4-FFF2-40B4-BE49-F238E27FC236}">
                  <a16:creationId xmlns:a16="http://schemas.microsoft.com/office/drawing/2014/main" id="{65E2BF83-3CB4-1BCF-DFA4-A45221E2EFE9}"/>
                </a:ext>
              </a:extLst>
            </p:cNvPr>
            <p:cNvSpPr txBox="1"/>
            <p:nvPr/>
          </p:nvSpPr>
          <p:spPr>
            <a:xfrm>
              <a:off x="4612200" y="4882426"/>
              <a:ext cx="1986900" cy="492414"/>
            </a:xfrm>
            <a:prstGeom prst="rect">
              <a:avLst/>
            </a:prstGeom>
            <a:solidFill>
              <a:schemeClr val="accent2"/>
            </a:solidFill>
            <a:ln>
              <a:noFill/>
            </a:ln>
          </p:spPr>
          <p:txBody>
            <a:bodyPr spcFirstLastPara="1" wrap="square" lIns="51427" tIns="51427" rIns="51427" bIns="51427" anchor="t" anchorCtr="0">
              <a:spAutoFit/>
            </a:bodyPr>
            <a:lstStyle/>
            <a:p>
              <a:pPr algn="ctr"/>
              <a:r>
                <a:rPr lang="pt-BR" sz="1125" dirty="0" err="1">
                  <a:solidFill>
                    <a:schemeClr val="lt1"/>
                  </a:solidFill>
                  <a:latin typeface="Calibri"/>
                  <a:ea typeface="Calibri"/>
                  <a:cs typeface="Calibri"/>
                  <a:sym typeface="Calibri"/>
                </a:rPr>
                <a:t>MultiAZ</a:t>
              </a:r>
              <a:endParaRPr sz="1125" dirty="0">
                <a:solidFill>
                  <a:schemeClr val="lt1"/>
                </a:solidFill>
                <a:latin typeface="Calibri"/>
                <a:ea typeface="Calibri"/>
                <a:cs typeface="Calibri"/>
                <a:sym typeface="Calibri"/>
              </a:endParaRPr>
            </a:p>
          </p:txBody>
        </p:sp>
      </p:grpSp>
      <p:cxnSp>
        <p:nvCxnSpPr>
          <p:cNvPr id="28" name="Straight Connector 27">
            <a:extLst>
              <a:ext uri="{FF2B5EF4-FFF2-40B4-BE49-F238E27FC236}">
                <a16:creationId xmlns:a16="http://schemas.microsoft.com/office/drawing/2014/main" id="{2C3CC943-2981-B691-F071-A3AC355F5BA0}"/>
              </a:ext>
            </a:extLst>
          </p:cNvPr>
          <p:cNvCxnSpPr>
            <a:cxnSpLocks/>
          </p:cNvCxnSpPr>
          <p:nvPr/>
        </p:nvCxnSpPr>
        <p:spPr>
          <a:xfrm flipV="1">
            <a:off x="2142964" y="2495107"/>
            <a:ext cx="848798" cy="746262"/>
          </a:xfrm>
          <a:prstGeom prst="line">
            <a:avLst/>
          </a:prstGeom>
          <a:ln>
            <a:solidFill>
              <a:srgbClr val="FF2F92"/>
            </a:solidFill>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E33A665-C397-6E96-3E29-2E016FEB1F70}"/>
              </a:ext>
            </a:extLst>
          </p:cNvPr>
          <p:cNvCxnSpPr>
            <a:cxnSpLocks/>
          </p:cNvCxnSpPr>
          <p:nvPr/>
        </p:nvCxnSpPr>
        <p:spPr>
          <a:xfrm flipH="1" flipV="1">
            <a:off x="3200872" y="2404423"/>
            <a:ext cx="777481" cy="647895"/>
          </a:xfrm>
          <a:prstGeom prst="line">
            <a:avLst/>
          </a:prstGeom>
          <a:ln>
            <a:solidFill>
              <a:srgbClr val="FF2F92"/>
            </a:solidFill>
          </a:ln>
        </p:spPr>
        <p:style>
          <a:lnRef idx="2">
            <a:schemeClr val="accent2"/>
          </a:lnRef>
          <a:fillRef idx="0">
            <a:schemeClr val="accent2"/>
          </a:fillRef>
          <a:effectRef idx="1">
            <a:schemeClr val="accent2"/>
          </a:effectRef>
          <a:fontRef idx="minor">
            <a:schemeClr val="tx1"/>
          </a:fontRef>
        </p:style>
      </p:cxnSp>
      <p:cxnSp>
        <p:nvCxnSpPr>
          <p:cNvPr id="5" name="Straight Connector 4">
            <a:extLst>
              <a:ext uri="{FF2B5EF4-FFF2-40B4-BE49-F238E27FC236}">
                <a16:creationId xmlns:a16="http://schemas.microsoft.com/office/drawing/2014/main" id="{CDF1B97F-E0FB-307D-BE60-DAB5731F7311}"/>
              </a:ext>
            </a:extLst>
          </p:cNvPr>
          <p:cNvCxnSpPr>
            <a:cxnSpLocks/>
          </p:cNvCxnSpPr>
          <p:nvPr/>
        </p:nvCxnSpPr>
        <p:spPr>
          <a:xfrm flipH="1" flipV="1">
            <a:off x="5259489" y="3292998"/>
            <a:ext cx="142981" cy="663964"/>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BCA7D0CD-D6B3-6796-9A06-2F1E6373EC24}"/>
              </a:ext>
            </a:extLst>
          </p:cNvPr>
          <p:cNvCxnSpPr>
            <a:cxnSpLocks/>
            <a:stCxn id="526" idx="1"/>
          </p:cNvCxnSpPr>
          <p:nvPr/>
        </p:nvCxnSpPr>
        <p:spPr>
          <a:xfrm flipH="1" flipV="1">
            <a:off x="5323621" y="3361118"/>
            <a:ext cx="266006" cy="47822"/>
          </a:xfrm>
          <a:prstGeom prst="line">
            <a:avLst/>
          </a:prstGeom>
        </p:spPr>
        <p:style>
          <a:lnRef idx="2">
            <a:schemeClr val="accent1"/>
          </a:lnRef>
          <a:fillRef idx="0">
            <a:schemeClr val="accent1"/>
          </a:fillRef>
          <a:effectRef idx="1">
            <a:schemeClr val="accent1"/>
          </a:effectRef>
          <a:fontRef idx="minor">
            <a:schemeClr val="tx1"/>
          </a:fontRef>
        </p:style>
      </p:cxnSp>
      <p:grpSp>
        <p:nvGrpSpPr>
          <p:cNvPr id="14" name="Google Shape;513;gd7b935984f_0_1853">
            <a:extLst>
              <a:ext uri="{FF2B5EF4-FFF2-40B4-BE49-F238E27FC236}">
                <a16:creationId xmlns:a16="http://schemas.microsoft.com/office/drawing/2014/main" id="{2ACC9621-D9FB-77AD-D41F-7B3EB4C7F54D}"/>
              </a:ext>
            </a:extLst>
          </p:cNvPr>
          <p:cNvGrpSpPr/>
          <p:nvPr/>
        </p:nvGrpSpPr>
        <p:grpSpPr>
          <a:xfrm>
            <a:off x="384631" y="2265931"/>
            <a:ext cx="3259350" cy="2443814"/>
            <a:chOff x="1389450" y="2016792"/>
            <a:chExt cx="5794399" cy="4344558"/>
          </a:xfrm>
        </p:grpSpPr>
        <p:sp>
          <p:nvSpPr>
            <p:cNvPr id="15" name="Google Shape;514;gd7b935984f_0_1853">
              <a:extLst>
                <a:ext uri="{FF2B5EF4-FFF2-40B4-BE49-F238E27FC236}">
                  <a16:creationId xmlns:a16="http://schemas.microsoft.com/office/drawing/2014/main" id="{00EFF603-D428-5BC4-F3CC-C7DE9A6EC32B}"/>
                </a:ext>
              </a:extLst>
            </p:cNvPr>
            <p:cNvSpPr/>
            <p:nvPr/>
          </p:nvSpPr>
          <p:spPr>
            <a:xfrm>
              <a:off x="1389450" y="2041350"/>
              <a:ext cx="4320000" cy="4320000"/>
            </a:xfrm>
            <a:prstGeom prst="ellipse">
              <a:avLst/>
            </a:prstGeom>
            <a:noFill/>
            <a:ln w="38100" cap="flat" cmpd="sng">
              <a:solidFill>
                <a:srgbClr val="C1346D"/>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16" name="Google Shape;515;gd7b935984f_0_1853">
              <a:extLst>
                <a:ext uri="{FF2B5EF4-FFF2-40B4-BE49-F238E27FC236}">
                  <a16:creationId xmlns:a16="http://schemas.microsoft.com/office/drawing/2014/main" id="{004C7F22-9C14-855C-F238-AD54CE55DBE8}"/>
                </a:ext>
              </a:extLst>
            </p:cNvPr>
            <p:cNvSpPr txBox="1"/>
            <p:nvPr/>
          </p:nvSpPr>
          <p:spPr>
            <a:xfrm>
              <a:off x="5652900" y="2016792"/>
              <a:ext cx="1530949" cy="492414"/>
            </a:xfrm>
            <a:prstGeom prst="rect">
              <a:avLst/>
            </a:prstGeom>
            <a:solidFill>
              <a:srgbClr val="C1346D"/>
            </a:solidFill>
            <a:ln>
              <a:noFill/>
            </a:ln>
          </p:spPr>
          <p:txBody>
            <a:bodyPr spcFirstLastPara="1" wrap="square" lIns="51427" tIns="51427" rIns="51427" bIns="51427" anchor="t" anchorCtr="0">
              <a:spAutoFit/>
            </a:bodyPr>
            <a:lstStyle/>
            <a:p>
              <a:pPr algn="ctr"/>
              <a:r>
                <a:rPr lang="pt-BR" sz="1125" dirty="0" err="1">
                  <a:solidFill>
                    <a:schemeClr val="lt1"/>
                  </a:solidFill>
                  <a:latin typeface="Calibri"/>
                  <a:ea typeface="Calibri"/>
                  <a:cs typeface="Calibri"/>
                  <a:sym typeface="Calibri"/>
                </a:rPr>
                <a:t>Multi</a:t>
              </a:r>
              <a:r>
                <a:rPr lang="pt-BR" sz="1125" dirty="0">
                  <a:solidFill>
                    <a:schemeClr val="lt1"/>
                  </a:solidFill>
                  <a:latin typeface="Calibri"/>
                  <a:ea typeface="Calibri"/>
                  <a:cs typeface="Calibri"/>
                  <a:sym typeface="Calibri"/>
                </a:rPr>
                <a:t> </a:t>
              </a:r>
              <a:r>
                <a:rPr lang="pt-BR" sz="1125" dirty="0" err="1">
                  <a:solidFill>
                    <a:schemeClr val="lt1"/>
                  </a:solidFill>
                  <a:latin typeface="Calibri"/>
                  <a:ea typeface="Calibri"/>
                  <a:cs typeface="Calibri"/>
                  <a:sym typeface="Calibri"/>
                </a:rPr>
                <a:t>Region</a:t>
              </a:r>
              <a:endParaRPr sz="1125" dirty="0">
                <a:solidFill>
                  <a:schemeClr val="lt1"/>
                </a:solidFill>
                <a:latin typeface="Calibri"/>
                <a:ea typeface="Calibri"/>
                <a:cs typeface="Calibri"/>
                <a:sym typeface="Calibri"/>
              </a:endParaRPr>
            </a:p>
          </p:txBody>
        </p:sp>
        <p:sp>
          <p:nvSpPr>
            <p:cNvPr id="17" name="Google Shape;516;gd7b935984f_0_1853">
              <a:extLst>
                <a:ext uri="{FF2B5EF4-FFF2-40B4-BE49-F238E27FC236}">
                  <a16:creationId xmlns:a16="http://schemas.microsoft.com/office/drawing/2014/main" id="{0CC255AA-B8DE-1895-025F-6F30FA08EE55}"/>
                </a:ext>
              </a:extLst>
            </p:cNvPr>
            <p:cNvSpPr/>
            <p:nvPr/>
          </p:nvSpPr>
          <p:spPr>
            <a:xfrm>
              <a:off x="2571325" y="43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dirty="0"/>
            </a:p>
          </p:txBody>
        </p:sp>
        <p:sp>
          <p:nvSpPr>
            <p:cNvPr id="18" name="Google Shape;517;gd7b935984f_0_1853">
              <a:extLst>
                <a:ext uri="{FF2B5EF4-FFF2-40B4-BE49-F238E27FC236}">
                  <a16:creationId xmlns:a16="http://schemas.microsoft.com/office/drawing/2014/main" id="{3F7F6DE2-D006-20A2-EFE1-4281A44C182C}"/>
                </a:ext>
              </a:extLst>
            </p:cNvPr>
            <p:cNvSpPr/>
            <p:nvPr/>
          </p:nvSpPr>
          <p:spPr>
            <a:xfrm>
              <a:off x="1856850" y="25826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19" name="Google Shape;518;gd7b935984f_0_1853">
              <a:extLst>
                <a:ext uri="{FF2B5EF4-FFF2-40B4-BE49-F238E27FC236}">
                  <a16:creationId xmlns:a16="http://schemas.microsoft.com/office/drawing/2014/main" id="{F66DDB06-C0AA-B425-F8D2-88D405495EBC}"/>
                </a:ext>
              </a:extLst>
            </p:cNvPr>
            <p:cNvSpPr/>
            <p:nvPr/>
          </p:nvSpPr>
          <p:spPr>
            <a:xfrm>
              <a:off x="3756950" y="2874825"/>
              <a:ext cx="1800000" cy="1800000"/>
            </a:xfrm>
            <a:prstGeom prst="ellipse">
              <a:avLst/>
            </a:prstGeom>
            <a:noFill/>
            <a:ln w="38100" cap="flat" cmpd="sng">
              <a:solidFill>
                <a:schemeClr val="accent2"/>
              </a:solidFill>
              <a:prstDash val="solid"/>
              <a:round/>
              <a:headEnd type="none" w="sm" len="sm"/>
              <a:tailEnd type="none" w="sm" len="sm"/>
            </a:ln>
          </p:spPr>
          <p:txBody>
            <a:bodyPr spcFirstLastPara="1" wrap="square" lIns="51427" tIns="51427" rIns="51427" bIns="51427" anchor="ctr" anchorCtr="0">
              <a:noAutofit/>
            </a:bodyPr>
            <a:lstStyle/>
            <a:p>
              <a:endParaRPr sz="788"/>
            </a:p>
          </p:txBody>
        </p:sp>
        <p:sp>
          <p:nvSpPr>
            <p:cNvPr id="20" name="Google Shape;520;gd7b935984f_0_1853">
              <a:extLst>
                <a:ext uri="{FF2B5EF4-FFF2-40B4-BE49-F238E27FC236}">
                  <a16:creationId xmlns:a16="http://schemas.microsoft.com/office/drawing/2014/main" id="{73B51C9F-38FA-7865-16B8-C994B75029D9}"/>
                </a:ext>
              </a:extLst>
            </p:cNvPr>
            <p:cNvSpPr/>
            <p:nvPr/>
          </p:nvSpPr>
          <p:spPr>
            <a:xfrm>
              <a:off x="2793625" y="4674825"/>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1" name="Google Shape;522;gd7b935984f_0_1853">
              <a:extLst>
                <a:ext uri="{FF2B5EF4-FFF2-40B4-BE49-F238E27FC236}">
                  <a16:creationId xmlns:a16="http://schemas.microsoft.com/office/drawing/2014/main" id="{6F14DA24-4719-6786-BD5C-C0AFB696A372}"/>
                </a:ext>
              </a:extLst>
            </p:cNvPr>
            <p:cNvSpPr/>
            <p:nvPr/>
          </p:nvSpPr>
          <p:spPr>
            <a:xfrm>
              <a:off x="1953325" y="2986938"/>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2" name="Google Shape;523;gd7b935984f_0_1853">
              <a:extLst>
                <a:ext uri="{FF2B5EF4-FFF2-40B4-BE49-F238E27FC236}">
                  <a16:creationId xmlns:a16="http://schemas.microsoft.com/office/drawing/2014/main" id="{DDEF9E4F-044E-E056-E1BC-8140DFDDDE96}"/>
                </a:ext>
              </a:extLst>
            </p:cNvPr>
            <p:cNvSpPr/>
            <p:nvPr/>
          </p:nvSpPr>
          <p:spPr>
            <a:xfrm>
              <a:off x="2442675" y="36210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3" name="Google Shape;524;gd7b935984f_0_1853">
              <a:extLst>
                <a:ext uri="{FF2B5EF4-FFF2-40B4-BE49-F238E27FC236}">
                  <a16:creationId xmlns:a16="http://schemas.microsoft.com/office/drawing/2014/main" id="{99CB0F09-DD7E-058B-525A-C1D942DF68A4}"/>
                </a:ext>
              </a:extLst>
            </p:cNvPr>
            <p:cNvSpPr/>
            <p:nvPr/>
          </p:nvSpPr>
          <p:spPr>
            <a:xfrm>
              <a:off x="2749525" y="287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4" name="Google Shape;525;gd7b935984f_0_1853">
              <a:extLst>
                <a:ext uri="{FF2B5EF4-FFF2-40B4-BE49-F238E27FC236}">
                  <a16:creationId xmlns:a16="http://schemas.microsoft.com/office/drawing/2014/main" id="{72F7CCB5-BC46-E1B6-299F-DAF3723DE191}"/>
                </a:ext>
              </a:extLst>
            </p:cNvPr>
            <p:cNvSpPr/>
            <p:nvPr/>
          </p:nvSpPr>
          <p:spPr>
            <a:xfrm>
              <a:off x="4155375" y="3414813"/>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sp>
          <p:nvSpPr>
            <p:cNvPr id="26" name="Google Shape;521;gd7b935984f_0_1853">
              <a:extLst>
                <a:ext uri="{FF2B5EF4-FFF2-40B4-BE49-F238E27FC236}">
                  <a16:creationId xmlns:a16="http://schemas.microsoft.com/office/drawing/2014/main" id="{72DEED89-F64A-A8D1-2B30-7D8DFE6909E5}"/>
                </a:ext>
              </a:extLst>
            </p:cNvPr>
            <p:cNvSpPr/>
            <p:nvPr/>
          </p:nvSpPr>
          <p:spPr>
            <a:xfrm>
              <a:off x="3435375" y="5232700"/>
              <a:ext cx="720000" cy="720000"/>
            </a:xfrm>
            <a:prstGeom prst="ellipse">
              <a:avLst/>
            </a:prstGeom>
            <a:solidFill>
              <a:schemeClr val="accent1"/>
            </a:solidFill>
            <a:ln>
              <a:noFill/>
            </a:ln>
          </p:spPr>
          <p:txBody>
            <a:bodyPr spcFirstLastPara="1" wrap="square" lIns="51427" tIns="51427" rIns="51427" bIns="51427" anchor="ctr" anchorCtr="0">
              <a:noAutofit/>
            </a:bodyPr>
            <a:lstStyle/>
            <a:p>
              <a:endParaRPr sz="788"/>
            </a:p>
          </p:txBody>
        </p:sp>
      </p:grpSp>
    </p:spTree>
    <p:extLst>
      <p:ext uri="{BB962C8B-B14F-4D97-AF65-F5344CB8AC3E}">
        <p14:creationId xmlns:p14="http://schemas.microsoft.com/office/powerpoint/2010/main" val="7309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4">
            <a:extLst>
              <a:ext uri="{FF2B5EF4-FFF2-40B4-BE49-F238E27FC236}">
                <a16:creationId xmlns:a16="http://schemas.microsoft.com/office/drawing/2014/main" id="{8C63B0D0-FBA3-2D4E-8048-C4BEF9FF90EF}"/>
              </a:ext>
            </a:extLst>
          </p:cNvPr>
          <p:cNvSpPr txBox="1"/>
          <p:nvPr/>
        </p:nvSpPr>
        <p:spPr>
          <a:xfrm>
            <a:off x="949026" y="1246510"/>
            <a:ext cx="4230529" cy="3589059"/>
          </a:xfrm>
          <a:prstGeom prst="rect">
            <a:avLst/>
          </a:prstGeom>
          <a:noFill/>
        </p:spPr>
        <p:txBody>
          <a:bodyPr wrap="square" rtlCol="0">
            <a:spAutoFit/>
          </a:bodyPr>
          <a:lstStyle>
            <a:defPPr>
              <a:defRPr lang="en-US"/>
            </a:defPPr>
            <a:lvl1pPr marL="342900" indent="-342900">
              <a:lnSpc>
                <a:spcPct val="150000"/>
              </a:lnSpc>
              <a:buBlip>
                <a:blip r:embed="rId3"/>
              </a:buBlip>
              <a:defRPr sz="2400">
                <a:solidFill>
                  <a:srgbClr val="000000"/>
                </a:solidFill>
                <a:latin typeface="Montserrat" pitchFamily="2" charset="77"/>
              </a:defRPr>
            </a:lvl1pPr>
            <a:lvl2pPr marL="742950" lvl="1" indent="-285750">
              <a:buBlip>
                <a:blip r:embed="rId3"/>
              </a:buBlip>
              <a:defRPr>
                <a:solidFill>
                  <a:srgbClr val="000000"/>
                </a:solidFill>
                <a:latin typeface="Montserrat" pitchFamily="2" charset="77"/>
              </a:defRPr>
            </a:lvl2pPr>
          </a:lstStyle>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Pilar mais importante do </a:t>
            </a:r>
            <a:r>
              <a:rPr lang="pt-BR" sz="1600" dirty="0" err="1">
                <a:latin typeface="Calibri" panose="020F0502020204030204" pitchFamily="34" charset="0"/>
                <a:cs typeface="Calibri" panose="020F0502020204030204" pitchFamily="34" charset="0"/>
              </a:rPr>
              <a:t>Well-Architected</a:t>
            </a:r>
            <a:endParaRPr lang="pt-BR" sz="1600" dirty="0">
              <a:latin typeface="Calibri" panose="020F0502020204030204" pitchFamily="34" charset="0"/>
              <a:cs typeface="Calibri" panose="020F0502020204030204" pitchFamily="34" charset="0"/>
            </a:endParaRP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Ferramentas de segurança </a:t>
            </a:r>
            <a:r>
              <a:rPr lang="pt-BR" sz="1600" dirty="0" err="1">
                <a:latin typeface="Calibri" panose="020F0502020204030204" pitchFamily="34" charset="0"/>
                <a:cs typeface="Calibri" panose="020F0502020204030204" pitchFamily="34" charset="0"/>
              </a:rPr>
              <a:t>Pay</a:t>
            </a:r>
            <a:r>
              <a:rPr lang="pt-BR" sz="1600" dirty="0">
                <a:latin typeface="Calibri" panose="020F0502020204030204" pitchFamily="34" charset="0"/>
                <a:cs typeface="Calibri" panose="020F0502020204030204" pitchFamily="34" charset="0"/>
              </a:rPr>
              <a:t> as </a:t>
            </a:r>
            <a:r>
              <a:rPr lang="pt-BR" sz="1600" dirty="0" err="1">
                <a:latin typeface="Calibri" panose="020F0502020204030204" pitchFamily="34" charset="0"/>
                <a:cs typeface="Calibri" panose="020F0502020204030204" pitchFamily="34" charset="0"/>
              </a:rPr>
              <a:t>You</a:t>
            </a:r>
            <a:r>
              <a:rPr lang="pt-BR" sz="1600" dirty="0">
                <a:latin typeface="Calibri" panose="020F0502020204030204" pitchFamily="34" charset="0"/>
                <a:cs typeface="Calibri" panose="020F0502020204030204" pitchFamily="34" charset="0"/>
              </a:rPr>
              <a:t> Go</a:t>
            </a: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WAF</a:t>
            </a:r>
          </a:p>
          <a:p>
            <a:pPr lvl="1">
              <a:buFont typeface="Arial" panose="020B0604020202020204" pitchFamily="34" charset="0"/>
              <a:buChar char="•"/>
            </a:pPr>
            <a:r>
              <a:rPr lang="pt-BR" sz="1050" b="1" dirty="0" err="1">
                <a:latin typeface="Calibri" panose="020F0502020204030204" pitchFamily="34" charset="0"/>
                <a:cs typeface="Calibri" panose="020F0502020204030204" pitchFamily="34" charset="0"/>
              </a:rPr>
              <a:t>Load</a:t>
            </a:r>
            <a:r>
              <a:rPr lang="pt-BR" sz="1050" b="1" dirty="0">
                <a:latin typeface="Calibri" panose="020F0502020204030204" pitchFamily="34" charset="0"/>
                <a:cs typeface="Calibri" panose="020F0502020204030204" pitchFamily="34" charset="0"/>
              </a:rPr>
              <a:t> </a:t>
            </a:r>
            <a:r>
              <a:rPr lang="pt-BR" sz="1050" b="1" dirty="0" err="1">
                <a:latin typeface="Calibri" panose="020F0502020204030204" pitchFamily="34" charset="0"/>
                <a:cs typeface="Calibri" panose="020F0502020204030204" pitchFamily="34" charset="0"/>
              </a:rPr>
              <a:t>Balancer</a:t>
            </a:r>
            <a:endParaRPr lang="pt-BR" sz="1050" b="1"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err="1">
                <a:latin typeface="Calibri" panose="020F0502020204030204" pitchFamily="34" charset="0"/>
                <a:cs typeface="Calibri" panose="020F0502020204030204" pitchFamily="34" charset="0"/>
              </a:rPr>
              <a:t>GuardDuty</a:t>
            </a:r>
            <a:r>
              <a:rPr lang="pt-BR" sz="1050" dirty="0">
                <a:latin typeface="Calibri" panose="020F0502020204030204" pitchFamily="34" charset="0"/>
                <a:cs typeface="Calibri" panose="020F0502020204030204" pitchFamily="34" charset="0"/>
              </a:rPr>
              <a:t>/</a:t>
            </a:r>
            <a:r>
              <a:rPr lang="en-US" sz="1050" dirty="0">
                <a:latin typeface="Calibri" panose="020F0502020204030204" pitchFamily="34" charset="0"/>
                <a:cs typeface="Calibri" panose="020F0502020204030204" pitchFamily="34" charset="0"/>
              </a:rPr>
              <a:t>Advanced Thread Protection	</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err="1">
                <a:latin typeface="Calibri" panose="020F0502020204030204" pitchFamily="34" charset="0"/>
                <a:cs typeface="Calibri" panose="020F0502020204030204" pitchFamily="34" charset="0"/>
              </a:rPr>
              <a:t>Inspector</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Systems Manager / Azure </a:t>
            </a:r>
            <a:r>
              <a:rPr lang="pt-BR" sz="1050" dirty="0" err="1">
                <a:latin typeface="Calibri" panose="020F0502020204030204" pitchFamily="34" charset="0"/>
                <a:cs typeface="Calibri" panose="020F0502020204030204" pitchFamily="34" charset="0"/>
              </a:rPr>
              <a:t>Automations</a:t>
            </a:r>
            <a:endParaRPr lang="pt-BR" sz="105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Cofre de Credenciais</a:t>
            </a:r>
          </a:p>
          <a:p>
            <a:pPr lvl="1">
              <a:buFont typeface="Arial" panose="020B0604020202020204" pitchFamily="34" charset="0"/>
              <a:buChar char="•"/>
            </a:pPr>
            <a:r>
              <a:rPr lang="pt-BR" sz="1050" dirty="0">
                <a:latin typeface="Calibri" panose="020F0502020204030204" pitchFamily="34" charset="0"/>
                <a:cs typeface="Calibri" panose="020F0502020204030204" pitchFamily="34" charset="0"/>
              </a:rPr>
              <a:t>....</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Matriz de Responsabilidade Compartilhada</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Premissa de “</a:t>
            </a:r>
            <a:r>
              <a:rPr lang="pt-BR" sz="1600" dirty="0" err="1">
                <a:latin typeface="Calibri" panose="020F0502020204030204" pitchFamily="34" charset="0"/>
                <a:cs typeface="Calibri" panose="020F0502020204030204" pitchFamily="34" charset="0"/>
              </a:rPr>
              <a:t>Policy</a:t>
            </a:r>
            <a:r>
              <a:rPr lang="pt-BR" sz="1600" dirty="0">
                <a:latin typeface="Calibri" panose="020F0502020204030204" pitchFamily="34" charset="0"/>
                <a:cs typeface="Calibri" panose="020F0502020204030204" pitchFamily="34" charset="0"/>
              </a:rPr>
              <a:t> DROP”</a:t>
            </a:r>
          </a:p>
          <a:p>
            <a:pPr>
              <a:buFont typeface="Arial" panose="020B0604020202020204" pitchFamily="34" charset="0"/>
              <a:buChar char="•"/>
            </a:pPr>
            <a:r>
              <a:rPr lang="pt-BR" sz="1600" dirty="0">
                <a:latin typeface="Calibri" panose="020F0502020204030204" pitchFamily="34" charset="0"/>
                <a:cs typeface="Calibri" panose="020F0502020204030204" pitchFamily="34" charset="0"/>
              </a:rPr>
              <a:t>Segregação TOTAL de rede e conectividade</a:t>
            </a:r>
          </a:p>
          <a:p>
            <a:pPr lvl="1"/>
            <a:endParaRPr lang="pt-BR" sz="788" b="1" dirty="0"/>
          </a:p>
          <a:p>
            <a:pPr lvl="1"/>
            <a:endParaRPr lang="pt-BR" sz="788" dirty="0"/>
          </a:p>
          <a:p>
            <a:endParaRPr lang="pt-BR" sz="1350" dirty="0"/>
          </a:p>
        </p:txBody>
      </p:sp>
      <p:sp>
        <p:nvSpPr>
          <p:cNvPr id="11" name="Google Shape;540;p20">
            <a:extLst>
              <a:ext uri="{FF2B5EF4-FFF2-40B4-BE49-F238E27FC236}">
                <a16:creationId xmlns:a16="http://schemas.microsoft.com/office/drawing/2014/main" id="{9AD09B46-8B8A-44F3-709A-5D808758870D}"/>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E a Segurança?</a:t>
            </a:r>
          </a:p>
        </p:txBody>
      </p:sp>
    </p:spTree>
    <p:extLst>
      <p:ext uri="{BB962C8B-B14F-4D97-AF65-F5344CB8AC3E}">
        <p14:creationId xmlns:p14="http://schemas.microsoft.com/office/powerpoint/2010/main" val="33300857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721946" cy="473206"/>
          </a:xfrm>
          <a:prstGeom prst="rect">
            <a:avLst/>
          </a:prstGeom>
          <a:noFill/>
        </p:spPr>
        <p:txBody>
          <a:bodyPr wrap="none" rtlCol="0">
            <a:spAutoFit/>
          </a:bodyPr>
          <a:lstStyle/>
          <a:p>
            <a:r>
              <a:rPr lang="pt-BR" sz="2475" dirty="0">
                <a:latin typeface="Montserrat Medium" panose="00000600000000000000" pitchFamily="50" charset="0"/>
              </a:rPr>
              <a:t>Avaliação</a:t>
            </a:r>
            <a:endParaRPr lang="pt-BR" sz="900" dirty="0">
              <a:solidFill>
                <a:srgbClr val="009540"/>
              </a:solidFill>
              <a:latin typeface="Montserrat Light" panose="00000400000000000000" pitchFamily="50" charset="0"/>
            </a:endParaRPr>
          </a:p>
        </p:txBody>
      </p:sp>
      <p:sp>
        <p:nvSpPr>
          <p:cNvPr id="3" name="Rectangle 2">
            <a:extLst>
              <a:ext uri="{FF2B5EF4-FFF2-40B4-BE49-F238E27FC236}">
                <a16:creationId xmlns:a16="http://schemas.microsoft.com/office/drawing/2014/main" id="{26D8ABAE-70BB-23FE-C93A-E2DCD6A25A37}"/>
              </a:ext>
            </a:extLst>
          </p:cNvPr>
          <p:cNvSpPr/>
          <p:nvPr/>
        </p:nvSpPr>
        <p:spPr>
          <a:xfrm>
            <a:off x="1131396" y="1699287"/>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3" name="Rectangle 12">
            <a:extLst>
              <a:ext uri="{FF2B5EF4-FFF2-40B4-BE49-F238E27FC236}">
                <a16:creationId xmlns:a16="http://schemas.microsoft.com/office/drawing/2014/main" id="{E0C1EA3E-835F-E9C1-954C-826A5510623A}"/>
              </a:ext>
            </a:extLst>
          </p:cNvPr>
          <p:cNvSpPr/>
          <p:nvPr/>
        </p:nvSpPr>
        <p:spPr>
          <a:xfrm>
            <a:off x="1131396" y="2034105"/>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4" name="Rectangle 13">
            <a:extLst>
              <a:ext uri="{FF2B5EF4-FFF2-40B4-BE49-F238E27FC236}">
                <a16:creationId xmlns:a16="http://schemas.microsoft.com/office/drawing/2014/main" id="{988CA914-F59F-D0B5-C68F-0F87986A6BCD}"/>
              </a:ext>
            </a:extLst>
          </p:cNvPr>
          <p:cNvSpPr/>
          <p:nvPr/>
        </p:nvSpPr>
        <p:spPr>
          <a:xfrm>
            <a:off x="1131396" y="2368923"/>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17" name="Rectangle 16">
            <a:extLst>
              <a:ext uri="{FF2B5EF4-FFF2-40B4-BE49-F238E27FC236}">
                <a16:creationId xmlns:a16="http://schemas.microsoft.com/office/drawing/2014/main" id="{6FBFD74B-25E2-87D7-0D28-0CA43CBA91AA}"/>
              </a:ext>
            </a:extLst>
          </p:cNvPr>
          <p:cNvSpPr/>
          <p:nvPr/>
        </p:nvSpPr>
        <p:spPr>
          <a:xfrm>
            <a:off x="1131396" y="2703741"/>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21" name="Rectangle 20">
            <a:extLst>
              <a:ext uri="{FF2B5EF4-FFF2-40B4-BE49-F238E27FC236}">
                <a16:creationId xmlns:a16="http://schemas.microsoft.com/office/drawing/2014/main" id="{68588603-D0A9-B947-E919-7D32845D6AA3}"/>
              </a:ext>
            </a:extLst>
          </p:cNvPr>
          <p:cNvSpPr/>
          <p:nvPr/>
        </p:nvSpPr>
        <p:spPr>
          <a:xfrm>
            <a:off x="1131396" y="3038559"/>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4" name="TextBox 3">
            <a:extLst>
              <a:ext uri="{FF2B5EF4-FFF2-40B4-BE49-F238E27FC236}">
                <a16:creationId xmlns:a16="http://schemas.microsoft.com/office/drawing/2014/main" id="{9CD031BD-99A5-4CBE-4859-5C05B7822F41}"/>
              </a:ext>
            </a:extLst>
          </p:cNvPr>
          <p:cNvSpPr txBox="1"/>
          <p:nvPr/>
        </p:nvSpPr>
        <p:spPr>
          <a:xfrm>
            <a:off x="1902757" y="1699287"/>
            <a:ext cx="1010213" cy="307777"/>
          </a:xfrm>
          <a:prstGeom prst="rect">
            <a:avLst/>
          </a:prstGeom>
          <a:noFill/>
        </p:spPr>
        <p:txBody>
          <a:bodyPr wrap="none" rtlCol="0">
            <a:spAutoFit/>
          </a:bodyPr>
          <a:lstStyle/>
          <a:p>
            <a:r>
              <a:rPr lang="en-BR" dirty="0"/>
              <a:t>Quiz Aula 1</a:t>
            </a:r>
          </a:p>
        </p:txBody>
      </p:sp>
      <p:sp>
        <p:nvSpPr>
          <p:cNvPr id="23" name="TextBox 22">
            <a:extLst>
              <a:ext uri="{FF2B5EF4-FFF2-40B4-BE49-F238E27FC236}">
                <a16:creationId xmlns:a16="http://schemas.microsoft.com/office/drawing/2014/main" id="{DDE50993-1490-E817-4D5C-78D82FA96703}"/>
              </a:ext>
            </a:extLst>
          </p:cNvPr>
          <p:cNvSpPr txBox="1"/>
          <p:nvPr/>
        </p:nvSpPr>
        <p:spPr>
          <a:xfrm>
            <a:off x="1902757" y="2036841"/>
            <a:ext cx="1010213" cy="307777"/>
          </a:xfrm>
          <a:prstGeom prst="rect">
            <a:avLst/>
          </a:prstGeom>
          <a:noFill/>
        </p:spPr>
        <p:txBody>
          <a:bodyPr wrap="none" rtlCol="0">
            <a:spAutoFit/>
          </a:bodyPr>
          <a:lstStyle/>
          <a:p>
            <a:r>
              <a:rPr lang="en-BR" dirty="0"/>
              <a:t>Quiz Aula 2</a:t>
            </a:r>
          </a:p>
        </p:txBody>
      </p:sp>
      <p:sp>
        <p:nvSpPr>
          <p:cNvPr id="24" name="TextBox 23">
            <a:extLst>
              <a:ext uri="{FF2B5EF4-FFF2-40B4-BE49-F238E27FC236}">
                <a16:creationId xmlns:a16="http://schemas.microsoft.com/office/drawing/2014/main" id="{7A069FA0-6F52-EA3F-7D13-9313838CB595}"/>
              </a:ext>
            </a:extLst>
          </p:cNvPr>
          <p:cNvSpPr txBox="1"/>
          <p:nvPr/>
        </p:nvSpPr>
        <p:spPr>
          <a:xfrm>
            <a:off x="1902757" y="2374395"/>
            <a:ext cx="1010213" cy="307777"/>
          </a:xfrm>
          <a:prstGeom prst="rect">
            <a:avLst/>
          </a:prstGeom>
          <a:noFill/>
        </p:spPr>
        <p:txBody>
          <a:bodyPr wrap="none" rtlCol="0">
            <a:spAutoFit/>
          </a:bodyPr>
          <a:lstStyle/>
          <a:p>
            <a:r>
              <a:rPr lang="en-BR" dirty="0"/>
              <a:t>Quiz Aula 3</a:t>
            </a:r>
          </a:p>
        </p:txBody>
      </p:sp>
      <p:sp>
        <p:nvSpPr>
          <p:cNvPr id="25" name="TextBox 24">
            <a:extLst>
              <a:ext uri="{FF2B5EF4-FFF2-40B4-BE49-F238E27FC236}">
                <a16:creationId xmlns:a16="http://schemas.microsoft.com/office/drawing/2014/main" id="{2934D9C6-71F4-CFD2-99FB-B7F216FC412C}"/>
              </a:ext>
            </a:extLst>
          </p:cNvPr>
          <p:cNvSpPr txBox="1"/>
          <p:nvPr/>
        </p:nvSpPr>
        <p:spPr>
          <a:xfrm>
            <a:off x="1902757" y="2711949"/>
            <a:ext cx="1010213" cy="307777"/>
          </a:xfrm>
          <a:prstGeom prst="rect">
            <a:avLst/>
          </a:prstGeom>
          <a:noFill/>
        </p:spPr>
        <p:txBody>
          <a:bodyPr wrap="none" rtlCol="0">
            <a:spAutoFit/>
          </a:bodyPr>
          <a:lstStyle/>
          <a:p>
            <a:r>
              <a:rPr lang="en-BR" dirty="0"/>
              <a:t>Quiz Aula 4</a:t>
            </a:r>
          </a:p>
        </p:txBody>
      </p:sp>
      <p:sp>
        <p:nvSpPr>
          <p:cNvPr id="26" name="TextBox 25">
            <a:extLst>
              <a:ext uri="{FF2B5EF4-FFF2-40B4-BE49-F238E27FC236}">
                <a16:creationId xmlns:a16="http://schemas.microsoft.com/office/drawing/2014/main" id="{6EC06EFD-838A-8D02-D3A0-D616C0034EFB}"/>
              </a:ext>
            </a:extLst>
          </p:cNvPr>
          <p:cNvSpPr txBox="1"/>
          <p:nvPr/>
        </p:nvSpPr>
        <p:spPr>
          <a:xfrm>
            <a:off x="1902757" y="3049502"/>
            <a:ext cx="1010213" cy="307777"/>
          </a:xfrm>
          <a:prstGeom prst="rect">
            <a:avLst/>
          </a:prstGeom>
          <a:noFill/>
        </p:spPr>
        <p:txBody>
          <a:bodyPr wrap="none" rtlCol="0">
            <a:spAutoFit/>
          </a:bodyPr>
          <a:lstStyle/>
          <a:p>
            <a:r>
              <a:rPr lang="en-BR" dirty="0"/>
              <a:t>Quiz Aula 5</a:t>
            </a:r>
          </a:p>
        </p:txBody>
      </p:sp>
      <p:sp>
        <p:nvSpPr>
          <p:cNvPr id="28" name="Rectangle 27">
            <a:extLst>
              <a:ext uri="{FF2B5EF4-FFF2-40B4-BE49-F238E27FC236}">
                <a16:creationId xmlns:a16="http://schemas.microsoft.com/office/drawing/2014/main" id="{B70AE4D5-1D0A-B575-64EB-FC189AA0469C}"/>
              </a:ext>
            </a:extLst>
          </p:cNvPr>
          <p:cNvSpPr/>
          <p:nvPr/>
        </p:nvSpPr>
        <p:spPr>
          <a:xfrm>
            <a:off x="4077357" y="1699288"/>
            <a:ext cx="707666" cy="1948250"/>
          </a:xfrm>
          <a:prstGeom prst="rect">
            <a:avLst/>
          </a:prstGeom>
          <a:solidFill>
            <a:srgbClr val="C1346D"/>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120</a:t>
            </a:r>
          </a:p>
        </p:txBody>
      </p:sp>
      <p:cxnSp>
        <p:nvCxnSpPr>
          <p:cNvPr id="6" name="Straight Connector 5">
            <a:extLst>
              <a:ext uri="{FF2B5EF4-FFF2-40B4-BE49-F238E27FC236}">
                <a16:creationId xmlns:a16="http://schemas.microsoft.com/office/drawing/2014/main" id="{F1C27484-7E10-7A43-1838-2E4DA7694067}"/>
              </a:ext>
            </a:extLst>
          </p:cNvPr>
          <p:cNvCxnSpPr>
            <a:cxnSpLocks/>
          </p:cNvCxnSpPr>
          <p:nvPr/>
        </p:nvCxnSpPr>
        <p:spPr>
          <a:xfrm>
            <a:off x="1157001" y="3355128"/>
            <a:ext cx="5065462"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9" name="TextBox 28">
            <a:extLst>
              <a:ext uri="{FF2B5EF4-FFF2-40B4-BE49-F238E27FC236}">
                <a16:creationId xmlns:a16="http://schemas.microsoft.com/office/drawing/2014/main" id="{308E7479-7908-2349-5517-E15FA2456FE8}"/>
              </a:ext>
            </a:extLst>
          </p:cNvPr>
          <p:cNvSpPr txBox="1"/>
          <p:nvPr/>
        </p:nvSpPr>
        <p:spPr>
          <a:xfrm>
            <a:off x="4785023" y="3064920"/>
            <a:ext cx="1482457" cy="307777"/>
          </a:xfrm>
          <a:prstGeom prst="rect">
            <a:avLst/>
          </a:prstGeom>
          <a:noFill/>
        </p:spPr>
        <p:txBody>
          <a:bodyPr wrap="none" rtlCol="0">
            <a:spAutoFit/>
          </a:bodyPr>
          <a:lstStyle/>
          <a:p>
            <a:r>
              <a:rPr lang="en-BR" dirty="0"/>
              <a:t>100 Nota Máxima</a:t>
            </a:r>
          </a:p>
        </p:txBody>
      </p:sp>
      <p:sp>
        <p:nvSpPr>
          <p:cNvPr id="2" name="Rectangle 1">
            <a:extLst>
              <a:ext uri="{FF2B5EF4-FFF2-40B4-BE49-F238E27FC236}">
                <a16:creationId xmlns:a16="http://schemas.microsoft.com/office/drawing/2014/main" id="{314F6560-EBAE-475D-3E7B-43B5B558AE83}"/>
              </a:ext>
            </a:extLst>
          </p:cNvPr>
          <p:cNvSpPr/>
          <p:nvPr/>
        </p:nvSpPr>
        <p:spPr>
          <a:xfrm>
            <a:off x="1131396" y="3372697"/>
            <a:ext cx="707666" cy="318894"/>
          </a:xfrm>
          <a:prstGeom prst="rect">
            <a:avLst/>
          </a:prstGeom>
          <a:solidFill>
            <a:srgbClr val="912752"/>
          </a:solidFill>
          <a:ln>
            <a:noFill/>
          </a:ln>
        </p:spPr>
        <p:txBody>
          <a:bodyPr spcFirstLastPara="1" wrap="square" lIns="51427" tIns="25706" rIns="51427" bIns="25706" anchor="ctr" anchorCtr="0">
            <a:noAutofit/>
          </a:bodyPr>
          <a:lstStyle/>
          <a:p>
            <a:pPr algn="ctr">
              <a:buClr>
                <a:srgbClr val="000000"/>
              </a:buClr>
              <a:buSzPts val="1800"/>
            </a:pPr>
            <a:r>
              <a:rPr lang="en-BR" sz="1600" dirty="0">
                <a:solidFill>
                  <a:schemeClr val="bg1"/>
                </a:solidFill>
                <a:latin typeface="Calibri"/>
                <a:cs typeface="Calibri"/>
              </a:rPr>
              <a:t>20</a:t>
            </a:r>
          </a:p>
        </p:txBody>
      </p:sp>
      <p:sp>
        <p:nvSpPr>
          <p:cNvPr id="5" name="TextBox 4">
            <a:extLst>
              <a:ext uri="{FF2B5EF4-FFF2-40B4-BE49-F238E27FC236}">
                <a16:creationId xmlns:a16="http://schemas.microsoft.com/office/drawing/2014/main" id="{79810AFB-8220-02A4-30B9-CC58AF1857FD}"/>
              </a:ext>
            </a:extLst>
          </p:cNvPr>
          <p:cNvSpPr txBox="1"/>
          <p:nvPr/>
        </p:nvSpPr>
        <p:spPr>
          <a:xfrm>
            <a:off x="1902757" y="3383640"/>
            <a:ext cx="1010213" cy="307777"/>
          </a:xfrm>
          <a:prstGeom prst="rect">
            <a:avLst/>
          </a:prstGeom>
          <a:noFill/>
        </p:spPr>
        <p:txBody>
          <a:bodyPr wrap="none" rtlCol="0">
            <a:spAutoFit/>
          </a:bodyPr>
          <a:lstStyle/>
          <a:p>
            <a:r>
              <a:rPr lang="en-BR" dirty="0"/>
              <a:t>Quiz Aula 6</a:t>
            </a:r>
          </a:p>
        </p:txBody>
      </p:sp>
    </p:spTree>
    <p:extLst>
      <p:ext uri="{BB962C8B-B14F-4D97-AF65-F5344CB8AC3E}">
        <p14:creationId xmlns:p14="http://schemas.microsoft.com/office/powerpoint/2010/main" val="38201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7" grpId="0" animBg="1"/>
      <p:bldP spid="21" grpId="0" animBg="1"/>
      <p:bldP spid="4" grpId="0"/>
      <p:bldP spid="23" grpId="0"/>
      <p:bldP spid="24" grpId="0"/>
      <p:bldP spid="25" grpId="0"/>
      <p:bldP spid="26" grpId="0"/>
      <p:bldP spid="28" grpId="0" animBg="1"/>
      <p:bldP spid="29" grpId="0"/>
      <p:bldP spid="2"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25"/>
          <p:cNvSpPr txBox="1">
            <a:spLocks noGrp="1"/>
          </p:cNvSpPr>
          <p:nvPr>
            <p:ph type="body" idx="1"/>
          </p:nvPr>
        </p:nvSpPr>
        <p:spPr>
          <a:xfrm>
            <a:off x="477086" y="1906384"/>
            <a:ext cx="6166579" cy="2798026"/>
          </a:xfrm>
          <a:prstGeom prst="rect">
            <a:avLst/>
          </a:prstGeom>
          <a:noFill/>
          <a:ln>
            <a:noFill/>
          </a:ln>
        </p:spPr>
        <p:txBody>
          <a:bodyPr spcFirstLastPara="1" vert="horz" wrap="square" lIns="51427" tIns="25706" rIns="51427" bIns="25706" rtlCol="0" anchor="t" anchorCtr="0">
            <a:normAutofit/>
          </a:bodyPr>
          <a:lstStyle/>
          <a:p>
            <a:pPr marL="514350" lvl="1" indent="-128586">
              <a:lnSpc>
                <a:spcPct val="90000"/>
              </a:lnSpc>
              <a:spcBef>
                <a:spcPts val="0"/>
              </a:spcBef>
              <a:buSzPts val="2400"/>
              <a:buNone/>
            </a:pPr>
            <a:endParaRPr dirty="0"/>
          </a:p>
          <a:p>
            <a:pPr marL="257175" indent="-221099">
              <a:lnSpc>
                <a:spcPct val="90000"/>
              </a:lnSpc>
              <a:spcBef>
                <a:spcPts val="0"/>
              </a:spcBef>
              <a:buSzPts val="2800"/>
              <a:buChar char="▪"/>
            </a:pPr>
            <a:r>
              <a:rPr lang="pt-BR" dirty="0"/>
              <a:t>Segurança</a:t>
            </a:r>
            <a:endParaRPr dirty="0"/>
          </a:p>
          <a:p>
            <a:pPr marL="514350" lvl="1" indent="-207883">
              <a:lnSpc>
                <a:spcPct val="90000"/>
              </a:lnSpc>
              <a:spcBef>
                <a:spcPts val="0"/>
              </a:spcBef>
              <a:buSzPts val="2400"/>
              <a:buChar char="o"/>
            </a:pPr>
            <a:r>
              <a:rPr lang="pt-BR" dirty="0"/>
              <a:t>Modelo de responsabilidade compartilhada</a:t>
            </a:r>
            <a:endParaRPr dirty="0"/>
          </a:p>
          <a:p>
            <a:pPr marL="514350" lvl="1" indent="-207883">
              <a:lnSpc>
                <a:spcPct val="90000"/>
              </a:lnSpc>
              <a:spcBef>
                <a:spcPts val="0"/>
              </a:spcBef>
              <a:buSzPts val="2400"/>
              <a:buChar char="o"/>
            </a:pPr>
            <a:r>
              <a:rPr lang="pt-BR" dirty="0"/>
              <a:t>Princípio do privilégio mínimo</a:t>
            </a:r>
            <a:endParaRPr dirty="0"/>
          </a:p>
          <a:p>
            <a:pPr marL="514350" lvl="1" indent="-207883">
              <a:lnSpc>
                <a:spcPct val="90000"/>
              </a:lnSpc>
              <a:spcBef>
                <a:spcPts val="0"/>
              </a:spcBef>
              <a:buSzPts val="2400"/>
              <a:buChar char="o"/>
            </a:pPr>
            <a:r>
              <a:rPr lang="pt-BR" dirty="0"/>
              <a:t>Segurança como código</a:t>
            </a:r>
            <a:endParaRPr dirty="0"/>
          </a:p>
          <a:p>
            <a:pPr marL="514350" lvl="1" indent="-207883">
              <a:lnSpc>
                <a:spcPct val="90000"/>
              </a:lnSpc>
              <a:spcBef>
                <a:spcPts val="0"/>
              </a:spcBef>
              <a:buSzPts val="2400"/>
              <a:buChar char="o"/>
            </a:pPr>
            <a:r>
              <a:rPr lang="pt-BR" dirty="0"/>
              <a:t>Auditoria em tempo real</a:t>
            </a:r>
            <a:endParaRPr dirty="0"/>
          </a:p>
        </p:txBody>
      </p:sp>
      <p:sp>
        <p:nvSpPr>
          <p:cNvPr id="656" name="Google Shape;656;p25"/>
          <p:cNvSpPr txBox="1">
            <a:spLocks noGrp="1"/>
          </p:cNvSpPr>
          <p:nvPr>
            <p:ph type="title"/>
          </p:nvPr>
        </p:nvSpPr>
        <p:spPr>
          <a:xfrm>
            <a:off x="1877786" y="866933"/>
            <a:ext cx="4765879"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420816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F16494F-9375-3740-9952-F6D9A664F7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0276" y="1276127"/>
            <a:ext cx="6454285" cy="3375386"/>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22544581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1C74D592-2493-6E40-8DC9-27CF72B6984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997" y="1222339"/>
            <a:ext cx="6294278" cy="3925923"/>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4114443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1C74D592-2493-6E40-8DC9-27CF72B6984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1906" y="1126753"/>
            <a:ext cx="6447529" cy="4021510"/>
          </a:xfrm>
          <a:prstGeom prst="rect">
            <a:avLst/>
          </a:prstGeom>
        </p:spPr>
      </p:pic>
      <p:sp>
        <p:nvSpPr>
          <p:cNvPr id="12" name="Google Shape;540;p20">
            <a:extLst>
              <a:ext uri="{FF2B5EF4-FFF2-40B4-BE49-F238E27FC236}">
                <a16:creationId xmlns:a16="http://schemas.microsoft.com/office/drawing/2014/main" id="{C9885D72-67D2-BEB0-E007-59C3EDE8FC23}"/>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Responsabilidade Compartilhada</a:t>
            </a:r>
          </a:p>
        </p:txBody>
      </p:sp>
    </p:spTree>
    <p:extLst>
      <p:ext uri="{BB962C8B-B14F-4D97-AF65-F5344CB8AC3E}">
        <p14:creationId xmlns:p14="http://schemas.microsoft.com/office/powerpoint/2010/main" val="2063459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E2A773C3-88C4-DB8F-6FFB-A49AD545CC08}"/>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F774CF93-A508-450F-ADAA-F6AD9F69A774}"/>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Conformidade </a:t>
            </a:r>
            <a:r>
              <a:rPr lang="pt-BR" sz="1800" b="1" dirty="0"/>
              <a:t>NA</a:t>
            </a:r>
            <a:r>
              <a:rPr lang="pt-BR" sz="1800" dirty="0"/>
              <a:t> nuvem</a:t>
            </a:r>
            <a:endParaRPr sz="1800" dirty="0"/>
          </a:p>
        </p:txBody>
      </p:sp>
      <p:sp>
        <p:nvSpPr>
          <p:cNvPr id="706" name="Google Shape;706;g7b11f3007e_0_316">
            <a:extLst>
              <a:ext uri="{FF2B5EF4-FFF2-40B4-BE49-F238E27FC236}">
                <a16:creationId xmlns:a16="http://schemas.microsoft.com/office/drawing/2014/main" id="{9695EEC2-5DF3-DBEB-FCD1-10F08BF19584}"/>
              </a:ext>
            </a:extLst>
          </p:cNvPr>
          <p:cNvSpPr/>
          <p:nvPr/>
        </p:nvSpPr>
        <p:spPr>
          <a:xfrm>
            <a:off x="5678893" y="1084134"/>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Segurança</a:t>
            </a:r>
            <a:endParaRPr sz="788">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18E1595B-1B6F-ACC0-ED1D-19D5CBA5D7B7}"/>
              </a:ext>
            </a:extLst>
          </p:cNvPr>
          <p:cNvPicPr>
            <a:picLocks noChangeAspect="1"/>
          </p:cNvPicPr>
          <p:nvPr/>
        </p:nvPicPr>
        <p:blipFill>
          <a:blip r:embed="rId3"/>
          <a:stretch>
            <a:fillRect/>
          </a:stretch>
        </p:blipFill>
        <p:spPr>
          <a:xfrm>
            <a:off x="0" y="1500698"/>
            <a:ext cx="6858000" cy="3025823"/>
          </a:xfrm>
          <a:prstGeom prst="rect">
            <a:avLst/>
          </a:prstGeom>
        </p:spPr>
      </p:pic>
      <p:sp>
        <p:nvSpPr>
          <p:cNvPr id="7" name="TextBox 6">
            <a:extLst>
              <a:ext uri="{FF2B5EF4-FFF2-40B4-BE49-F238E27FC236}">
                <a16:creationId xmlns:a16="http://schemas.microsoft.com/office/drawing/2014/main" id="{36EF45A3-FED1-D75C-64F4-1246C77884F9}"/>
              </a:ext>
            </a:extLst>
          </p:cNvPr>
          <p:cNvSpPr txBox="1"/>
          <p:nvPr/>
        </p:nvSpPr>
        <p:spPr>
          <a:xfrm>
            <a:off x="342014" y="4467786"/>
            <a:ext cx="6173972" cy="261610"/>
          </a:xfrm>
          <a:prstGeom prst="rect">
            <a:avLst/>
          </a:prstGeom>
          <a:noFill/>
        </p:spPr>
        <p:txBody>
          <a:bodyPr wrap="square">
            <a:spAutoFit/>
          </a:bodyPr>
          <a:lstStyle/>
          <a:p>
            <a:r>
              <a:rPr lang="en-US" sz="1050" dirty="0"/>
              <a:t>F</a:t>
            </a:r>
            <a:r>
              <a:rPr lang="en-BR" sz="1050" dirty="0"/>
              <a:t>onte: https://www.cisecurity.org/insights/blog/how-to-meet-the-shared-responsibility-model-with-cis</a:t>
            </a:r>
          </a:p>
        </p:txBody>
      </p:sp>
    </p:spTree>
    <p:extLst>
      <p:ext uri="{BB962C8B-B14F-4D97-AF65-F5344CB8AC3E}">
        <p14:creationId xmlns:p14="http://schemas.microsoft.com/office/powerpoint/2010/main" val="3026339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F7DC0C6-268B-E6DB-0D0E-574C5E986BC7}"/>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E72F9D80-FC54-B07F-7A45-83BEE2651AED}"/>
              </a:ext>
            </a:extLst>
          </p:cNvPr>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CIS</a:t>
            </a:r>
            <a:endParaRPr sz="1800" dirty="0"/>
          </a:p>
        </p:txBody>
      </p:sp>
      <p:sp>
        <p:nvSpPr>
          <p:cNvPr id="706" name="Google Shape;706;g7b11f3007e_0_316">
            <a:extLst>
              <a:ext uri="{FF2B5EF4-FFF2-40B4-BE49-F238E27FC236}">
                <a16:creationId xmlns:a16="http://schemas.microsoft.com/office/drawing/2014/main" id="{DF8E12D2-5F2B-6C24-5ACD-7023BAAD23E3}"/>
              </a:ext>
            </a:extLst>
          </p:cNvPr>
          <p:cNvSpPr/>
          <p:nvPr/>
        </p:nvSpPr>
        <p:spPr>
          <a:xfrm>
            <a:off x="3905693" y="1084134"/>
            <a:ext cx="2737972"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Center </a:t>
            </a:r>
            <a:r>
              <a:rPr lang="pt-BR" sz="1575" b="1" dirty="0" err="1">
                <a:solidFill>
                  <a:srgbClr val="C1346D"/>
                </a:solidFill>
                <a:latin typeface="Calibri"/>
                <a:ea typeface="Calibri"/>
                <a:cs typeface="Calibri"/>
                <a:sym typeface="Calibri"/>
              </a:rPr>
              <a:t>of</a:t>
            </a:r>
            <a:r>
              <a:rPr lang="pt-BR" sz="1575" b="1" dirty="0">
                <a:solidFill>
                  <a:srgbClr val="C1346D"/>
                </a:solidFill>
                <a:latin typeface="Calibri"/>
                <a:ea typeface="Calibri"/>
                <a:cs typeface="Calibri"/>
                <a:sym typeface="Calibri"/>
              </a:rPr>
              <a:t> Internet Security</a:t>
            </a:r>
            <a:endParaRPr sz="788" dirty="0">
              <a:solidFill>
                <a:srgbClr val="000000"/>
              </a:solidFill>
              <a:latin typeface="Arial"/>
              <a:ea typeface="Arial"/>
              <a:cs typeface="Arial"/>
              <a:sym typeface="Arial"/>
            </a:endParaRPr>
          </a:p>
        </p:txBody>
      </p:sp>
      <p:pic>
        <p:nvPicPr>
          <p:cNvPr id="2050" name="Picture 2">
            <a:extLst>
              <a:ext uri="{FF2B5EF4-FFF2-40B4-BE49-F238E27FC236}">
                <a16:creationId xmlns:a16="http://schemas.microsoft.com/office/drawing/2014/main" id="{F60A71F5-1A73-8E6C-1D9F-C03A8057F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21" y="343061"/>
            <a:ext cx="2239926" cy="12444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nchmark – Apps no Google Play">
            <a:extLst>
              <a:ext uri="{FF2B5EF4-FFF2-40B4-BE49-F238E27FC236}">
                <a16:creationId xmlns:a16="http://schemas.microsoft.com/office/drawing/2014/main" id="{7F2C3C6C-34E1-31DE-9671-E92CC2540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44" y="1984640"/>
            <a:ext cx="1102316" cy="11023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5CD2B0-4A94-6040-54BF-5B382CA9379D}"/>
              </a:ext>
            </a:extLst>
          </p:cNvPr>
          <p:cNvSpPr txBox="1"/>
          <p:nvPr/>
        </p:nvSpPr>
        <p:spPr>
          <a:xfrm>
            <a:off x="126232" y="3182575"/>
            <a:ext cx="2282741" cy="1384995"/>
          </a:xfrm>
          <a:prstGeom prst="rect">
            <a:avLst/>
          </a:prstGeom>
          <a:noFill/>
        </p:spPr>
        <p:txBody>
          <a:bodyPr wrap="none" rtlCol="0">
            <a:spAutoFit/>
          </a:bodyPr>
          <a:lstStyle/>
          <a:p>
            <a:pPr marL="285750" indent="-285750">
              <a:buFont typeface="Arial" panose="020B0604020202020204" pitchFamily="34" charset="0"/>
              <a:buChar char="•"/>
            </a:pPr>
            <a:r>
              <a:rPr lang="en-BR" dirty="0"/>
              <a:t>Sistemas Operacionais</a:t>
            </a:r>
          </a:p>
          <a:p>
            <a:pPr marL="285750" indent="-285750">
              <a:buFont typeface="Arial" panose="020B0604020202020204" pitchFamily="34" charset="0"/>
              <a:buChar char="•"/>
            </a:pPr>
            <a:r>
              <a:rPr lang="en-BR" dirty="0"/>
              <a:t>Software Servidor</a:t>
            </a:r>
          </a:p>
          <a:p>
            <a:pPr marL="285750" indent="-285750">
              <a:buFont typeface="Arial" panose="020B0604020202020204" pitchFamily="34" charset="0"/>
              <a:buChar char="•"/>
            </a:pPr>
            <a:r>
              <a:rPr lang="en-BR" dirty="0"/>
              <a:t>App Mobile</a:t>
            </a:r>
          </a:p>
          <a:p>
            <a:pPr marL="285750" indent="-285750">
              <a:buFont typeface="Arial" panose="020B0604020202020204" pitchFamily="34" charset="0"/>
              <a:buChar char="•"/>
            </a:pPr>
            <a:r>
              <a:rPr lang="en-BR" dirty="0"/>
              <a:t>Dispositivos de Rede</a:t>
            </a:r>
          </a:p>
          <a:p>
            <a:pPr marL="285750" indent="-285750">
              <a:buFont typeface="Arial" panose="020B0604020202020204" pitchFamily="34" charset="0"/>
              <a:buChar char="•"/>
            </a:pPr>
            <a:r>
              <a:rPr lang="en-BR" b="1" dirty="0"/>
              <a:t>Provedores Cloud (CSPs)</a:t>
            </a:r>
          </a:p>
          <a:p>
            <a:pPr marL="285750" indent="-285750">
              <a:buFont typeface="Arial" panose="020B0604020202020204" pitchFamily="34" charset="0"/>
              <a:buChar char="•"/>
            </a:pPr>
            <a:endParaRPr lang="en-BR" dirty="0"/>
          </a:p>
        </p:txBody>
      </p:sp>
      <p:pic>
        <p:nvPicPr>
          <p:cNvPr id="2054" name="Picture 6" descr="Benchmark Surang Red icon | Freepik">
            <a:extLst>
              <a:ext uri="{FF2B5EF4-FFF2-40B4-BE49-F238E27FC236}">
                <a16:creationId xmlns:a16="http://schemas.microsoft.com/office/drawing/2014/main" id="{1C175B0A-8FAD-237C-9B74-7D19619EF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198" y="1984640"/>
            <a:ext cx="1102315" cy="1102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DDD4F6-7564-DEFB-B469-117DEDBADE99}"/>
              </a:ext>
            </a:extLst>
          </p:cNvPr>
          <p:cNvSpPr txBox="1"/>
          <p:nvPr/>
        </p:nvSpPr>
        <p:spPr>
          <a:xfrm>
            <a:off x="2823334" y="3182575"/>
            <a:ext cx="1454244" cy="1600438"/>
          </a:xfrm>
          <a:prstGeom prst="rect">
            <a:avLst/>
          </a:prstGeom>
          <a:noFill/>
        </p:spPr>
        <p:txBody>
          <a:bodyPr wrap="none" rtlCol="0">
            <a:spAutoFit/>
          </a:bodyPr>
          <a:lstStyle/>
          <a:p>
            <a:pPr marL="285750" indent="-285750">
              <a:buFont typeface="Arial" panose="020B0604020202020204" pitchFamily="34" charset="0"/>
              <a:buChar char="•"/>
            </a:pPr>
            <a:r>
              <a:rPr lang="en-BR" dirty="0"/>
              <a:t>AWS</a:t>
            </a:r>
          </a:p>
          <a:p>
            <a:pPr marL="285750" indent="-285750">
              <a:buFont typeface="Arial" panose="020B0604020202020204" pitchFamily="34" charset="0"/>
              <a:buChar char="•"/>
            </a:pPr>
            <a:r>
              <a:rPr lang="en-BR" dirty="0"/>
              <a:t>Azure</a:t>
            </a:r>
          </a:p>
          <a:p>
            <a:pPr marL="285750" indent="-285750">
              <a:buFont typeface="Arial" panose="020B0604020202020204" pitchFamily="34" charset="0"/>
              <a:buChar char="•"/>
            </a:pPr>
            <a:r>
              <a:rPr lang="en-BR" dirty="0"/>
              <a:t>Google Cloud</a:t>
            </a:r>
          </a:p>
          <a:p>
            <a:pPr marL="285750" indent="-285750">
              <a:buFont typeface="Arial" panose="020B0604020202020204" pitchFamily="34" charset="0"/>
              <a:buChar char="•"/>
            </a:pPr>
            <a:r>
              <a:rPr lang="en-BR" dirty="0"/>
              <a:t>Oracle Cloud</a:t>
            </a:r>
          </a:p>
          <a:p>
            <a:pPr marL="285750" indent="-285750">
              <a:buFont typeface="Arial" panose="020B0604020202020204" pitchFamily="34" charset="0"/>
              <a:buChar char="•"/>
            </a:pPr>
            <a:r>
              <a:rPr lang="en-BR" dirty="0"/>
              <a:t>Alibaba</a:t>
            </a:r>
          </a:p>
          <a:p>
            <a:pPr marL="285750" indent="-285750">
              <a:buFont typeface="Arial" panose="020B0604020202020204" pitchFamily="34" charset="0"/>
              <a:buChar char="•"/>
            </a:pPr>
            <a:r>
              <a:rPr lang="en-BR" dirty="0"/>
              <a:t>IBM Cloud</a:t>
            </a:r>
          </a:p>
          <a:p>
            <a:pPr marL="285750" indent="-285750">
              <a:buFont typeface="Arial" panose="020B0604020202020204" pitchFamily="34" charset="0"/>
              <a:buChar char="•"/>
            </a:pPr>
            <a:endParaRPr lang="en-BR" dirty="0"/>
          </a:p>
        </p:txBody>
      </p:sp>
      <p:pic>
        <p:nvPicPr>
          <p:cNvPr id="2056" name="Picture 8" descr="Linux は Windows より安全？ | Vivaldi Browser">
            <a:extLst>
              <a:ext uri="{FF2B5EF4-FFF2-40B4-BE49-F238E27FC236}">
                <a16:creationId xmlns:a16="http://schemas.microsoft.com/office/drawing/2014/main" id="{409250C6-77BB-FF51-4EAC-D10EC00272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390" y="2048464"/>
            <a:ext cx="1499717" cy="8435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461792-9182-8DD3-6FFD-CB8B304C1CBB}"/>
              </a:ext>
            </a:extLst>
          </p:cNvPr>
          <p:cNvSpPr txBox="1"/>
          <p:nvPr/>
        </p:nvSpPr>
        <p:spPr>
          <a:xfrm>
            <a:off x="5073893" y="3182575"/>
            <a:ext cx="1487138" cy="1815882"/>
          </a:xfrm>
          <a:prstGeom prst="rect">
            <a:avLst/>
          </a:prstGeom>
          <a:noFill/>
        </p:spPr>
        <p:txBody>
          <a:bodyPr wrap="none" rtlCol="0">
            <a:spAutoFit/>
          </a:bodyPr>
          <a:lstStyle/>
          <a:p>
            <a:pPr marL="285750" indent="-285750">
              <a:buFont typeface="Arial" panose="020B0604020202020204" pitchFamily="34" charset="0"/>
              <a:buChar char="•"/>
            </a:pPr>
            <a:r>
              <a:rPr lang="en-BR" dirty="0"/>
              <a:t>RedHat</a:t>
            </a:r>
          </a:p>
          <a:p>
            <a:pPr marL="285750" indent="-285750">
              <a:buFont typeface="Arial" panose="020B0604020202020204" pitchFamily="34" charset="0"/>
              <a:buChar char="•"/>
            </a:pPr>
            <a:r>
              <a:rPr lang="en-BR" dirty="0"/>
              <a:t>Amazon Linux</a:t>
            </a:r>
          </a:p>
          <a:p>
            <a:pPr marL="285750" indent="-285750">
              <a:buFont typeface="Arial" panose="020B0604020202020204" pitchFamily="34" charset="0"/>
              <a:buChar char="•"/>
            </a:pPr>
            <a:r>
              <a:rPr lang="en-BR" dirty="0"/>
              <a:t>Ubuntu</a:t>
            </a:r>
          </a:p>
          <a:p>
            <a:pPr marL="285750" indent="-285750">
              <a:buFont typeface="Arial" panose="020B0604020202020204" pitchFamily="34" charset="0"/>
              <a:buChar char="•"/>
            </a:pPr>
            <a:r>
              <a:rPr lang="en-BR" dirty="0"/>
              <a:t>Oracle Linux</a:t>
            </a:r>
          </a:p>
          <a:p>
            <a:pPr marL="285750" indent="-285750">
              <a:buFont typeface="Arial" panose="020B0604020202020204" pitchFamily="34" charset="0"/>
              <a:buChar char="•"/>
            </a:pPr>
            <a:r>
              <a:rPr lang="en-BR" dirty="0"/>
              <a:t>Suse</a:t>
            </a:r>
          </a:p>
          <a:p>
            <a:pPr marL="285750" indent="-285750">
              <a:buFont typeface="Arial" panose="020B0604020202020204" pitchFamily="34" charset="0"/>
              <a:buChar char="•"/>
            </a:pPr>
            <a:r>
              <a:rPr lang="en-BR" dirty="0"/>
              <a:t>Debian</a:t>
            </a:r>
          </a:p>
          <a:p>
            <a:pPr marL="285750" indent="-285750">
              <a:buFont typeface="Arial" panose="020B0604020202020204" pitchFamily="34" charset="0"/>
              <a:buChar char="•"/>
            </a:pPr>
            <a:r>
              <a:rPr lang="en-BR" dirty="0"/>
              <a:t>Windows</a:t>
            </a:r>
          </a:p>
          <a:p>
            <a:pPr marL="285750" indent="-285750">
              <a:buFont typeface="Arial" panose="020B0604020202020204" pitchFamily="34" charset="0"/>
              <a:buChar char="•"/>
            </a:pPr>
            <a:endParaRPr lang="en-BR" dirty="0"/>
          </a:p>
        </p:txBody>
      </p:sp>
    </p:spTree>
    <p:extLst>
      <p:ext uri="{BB962C8B-B14F-4D97-AF65-F5344CB8AC3E}">
        <p14:creationId xmlns:p14="http://schemas.microsoft.com/office/powerpoint/2010/main" val="1913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animEffect transition="in" filter="fade">
                                      <p:cBhvr>
                                        <p:cTn id="15" dur="500"/>
                                        <p:tgtEl>
                                          <p:spTgt spid="20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F1ED084D-3C03-2AC5-6453-A0CDB343AAD6}"/>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4CAEA687-DE7D-2FE2-6B7D-3D248ABC3D08}"/>
              </a:ext>
            </a:extLst>
          </p:cNvPr>
          <p:cNvSpPr txBox="1">
            <a:spLocks noGrp="1"/>
          </p:cNvSpPr>
          <p:nvPr>
            <p:ph type="title"/>
          </p:nvPr>
        </p:nvSpPr>
        <p:spPr>
          <a:xfrm>
            <a:off x="1724636" y="2425209"/>
            <a:ext cx="3820331" cy="29784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chemeClr val="dk1"/>
              </a:buClr>
              <a:buSzPts val="1100"/>
            </a:pPr>
            <a:r>
              <a:rPr lang="pt-BR" sz="1800" dirty="0"/>
              <a:t>Console - CIS na prática!</a:t>
            </a:r>
            <a:endParaRPr sz="1800" dirty="0"/>
          </a:p>
        </p:txBody>
      </p:sp>
    </p:spTree>
    <p:extLst>
      <p:ext uri="{BB962C8B-B14F-4D97-AF65-F5344CB8AC3E}">
        <p14:creationId xmlns:p14="http://schemas.microsoft.com/office/powerpoint/2010/main" val="632291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D3789EA1-1C50-A605-9182-1282C60311C5}"/>
            </a:ext>
          </a:extLst>
        </p:cNvPr>
        <p:cNvGrpSpPr/>
        <p:nvPr/>
      </p:nvGrpSpPr>
      <p:grpSpPr>
        <a:xfrm>
          <a:off x="0" y="0"/>
          <a:ext cx="0" cy="0"/>
          <a:chOff x="0" y="0"/>
          <a:chExt cx="0" cy="0"/>
        </a:xfrm>
      </p:grpSpPr>
      <p:pic>
        <p:nvPicPr>
          <p:cNvPr id="4106" name="Picture 10" descr="HIPAA Compliance: What is it &amp; How do I become Compliant?">
            <a:extLst>
              <a:ext uri="{FF2B5EF4-FFF2-40B4-BE49-F238E27FC236}">
                <a16:creationId xmlns:a16="http://schemas.microsoft.com/office/drawing/2014/main" id="{F2B66FB6-FDBC-062A-DAF4-72B54AFD7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537" y="2767046"/>
            <a:ext cx="3042323" cy="12169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F41F68D-6068-549B-D6B7-3BE55EEA4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241" y="108952"/>
            <a:ext cx="2226097" cy="1236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2A18DC-471B-C464-34A8-35C1255FBA75}"/>
              </a:ext>
            </a:extLst>
          </p:cNvPr>
          <p:cNvPicPr>
            <a:picLocks noChangeAspect="1"/>
          </p:cNvPicPr>
          <p:nvPr/>
        </p:nvPicPr>
        <p:blipFill>
          <a:blip r:embed="rId5"/>
          <a:stretch>
            <a:fillRect/>
          </a:stretch>
        </p:blipFill>
        <p:spPr>
          <a:xfrm>
            <a:off x="2919639" y="4321085"/>
            <a:ext cx="3543187" cy="826744"/>
          </a:xfrm>
          <a:prstGeom prst="rect">
            <a:avLst/>
          </a:prstGeom>
        </p:spPr>
      </p:pic>
      <p:pic>
        <p:nvPicPr>
          <p:cNvPr id="4098" name="Picture 2">
            <a:extLst>
              <a:ext uri="{FF2B5EF4-FFF2-40B4-BE49-F238E27FC236}">
                <a16:creationId xmlns:a16="http://schemas.microsoft.com/office/drawing/2014/main" id="{1965C612-4D88-547E-DD63-5B840783E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093" y="161376"/>
            <a:ext cx="1963479" cy="10908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TCERTS | Cloud Security Foundation (ISO/IEC 27017) Foundation">
            <a:extLst>
              <a:ext uri="{FF2B5EF4-FFF2-40B4-BE49-F238E27FC236}">
                <a16:creationId xmlns:a16="http://schemas.microsoft.com/office/drawing/2014/main" id="{7B4C93E5-C2AD-3794-9D22-6F9E3401F6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9572" y="1231985"/>
            <a:ext cx="1339703" cy="133970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SO 27001 Certification">
            <a:extLst>
              <a:ext uri="{FF2B5EF4-FFF2-40B4-BE49-F238E27FC236}">
                <a16:creationId xmlns:a16="http://schemas.microsoft.com/office/drawing/2014/main" id="{858EB1EC-918D-BADD-699E-22639ECDF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349" y="1439146"/>
            <a:ext cx="2632989" cy="14810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igital Check Corp. is SOC 2 Type 1 Certified - Digital Check Corp.">
            <a:extLst>
              <a:ext uri="{FF2B5EF4-FFF2-40B4-BE49-F238E27FC236}">
                <a16:creationId xmlns:a16="http://schemas.microsoft.com/office/drawing/2014/main" id="{CD06823C-5B94-D003-BB45-29DEAD9060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730" y="3336027"/>
            <a:ext cx="1562297" cy="15497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SA – Amazon Web Services (AWS)">
            <a:extLst>
              <a:ext uri="{FF2B5EF4-FFF2-40B4-BE49-F238E27FC236}">
                <a16:creationId xmlns:a16="http://schemas.microsoft.com/office/drawing/2014/main" id="{07567224-51F3-56C4-6DB0-EDC6B0D34F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0314" y="1252198"/>
            <a:ext cx="2690546" cy="117307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eneral Data Protection Regulation | GDPR | LoginRadius">
            <a:extLst>
              <a:ext uri="{FF2B5EF4-FFF2-40B4-BE49-F238E27FC236}">
                <a16:creationId xmlns:a16="http://schemas.microsoft.com/office/drawing/2014/main" id="{5A0D821B-3B5D-260A-A6C1-3AA181B6DA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2855" y="2849695"/>
            <a:ext cx="1596420" cy="1596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8686EF-256D-3A8A-B97E-8FDE8917D788}"/>
              </a:ext>
            </a:extLst>
          </p:cNvPr>
          <p:cNvPicPr>
            <a:picLocks noChangeAspect="1"/>
          </p:cNvPicPr>
          <p:nvPr/>
        </p:nvPicPr>
        <p:blipFill>
          <a:blip r:embed="rId12"/>
          <a:stretch>
            <a:fillRect/>
          </a:stretch>
        </p:blipFill>
        <p:spPr>
          <a:xfrm>
            <a:off x="3545966" y="2354009"/>
            <a:ext cx="1728085" cy="758855"/>
          </a:xfrm>
          <a:prstGeom prst="rect">
            <a:avLst/>
          </a:prstGeom>
        </p:spPr>
      </p:pic>
    </p:spTree>
    <p:extLst>
      <p:ext uri="{BB962C8B-B14F-4D97-AF65-F5344CB8AC3E}">
        <p14:creationId xmlns:p14="http://schemas.microsoft.com/office/powerpoint/2010/main" val="3821783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069747C-7A3F-0278-5340-85A11DA5ADBE}"/>
            </a:ext>
          </a:extLst>
        </p:cNvPr>
        <p:cNvGrpSpPr/>
        <p:nvPr/>
      </p:nvGrpSpPr>
      <p:grpSpPr>
        <a:xfrm>
          <a:off x="0" y="0"/>
          <a:ext cx="0" cy="0"/>
          <a:chOff x="0" y="0"/>
          <a:chExt cx="0" cy="0"/>
        </a:xfrm>
      </p:grpSpPr>
      <p:pic>
        <p:nvPicPr>
          <p:cNvPr id="6146" name="Picture 2" descr="AWS Well-Architected Framework - TrackIt - Cloud Consulting &amp; S/W  Development">
            <a:extLst>
              <a:ext uri="{FF2B5EF4-FFF2-40B4-BE49-F238E27FC236}">
                <a16:creationId xmlns:a16="http://schemas.microsoft.com/office/drawing/2014/main" id="{93D97AC5-ACE9-1056-5512-9C68C693C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62" y="0"/>
            <a:ext cx="5735637" cy="5148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86C66F-47CF-A5F2-BBE8-2CF949732DA3}"/>
              </a:ext>
            </a:extLst>
          </p:cNvPr>
          <p:cNvSpPr txBox="1"/>
          <p:nvPr/>
        </p:nvSpPr>
        <p:spPr>
          <a:xfrm>
            <a:off x="5475768" y="4937482"/>
            <a:ext cx="6173972" cy="246221"/>
          </a:xfrm>
          <a:prstGeom prst="rect">
            <a:avLst/>
          </a:prstGeom>
          <a:noFill/>
        </p:spPr>
        <p:txBody>
          <a:bodyPr wrap="square">
            <a:spAutoFit/>
          </a:bodyPr>
          <a:lstStyle/>
          <a:p>
            <a:r>
              <a:rPr lang="en-US" sz="1000" dirty="0"/>
              <a:t>F</a:t>
            </a:r>
            <a:r>
              <a:rPr lang="en-BR" sz="1000" dirty="0"/>
              <a:t>onte:https://trackit.io</a:t>
            </a:r>
          </a:p>
        </p:txBody>
      </p:sp>
    </p:spTree>
    <p:extLst>
      <p:ext uri="{BB962C8B-B14F-4D97-AF65-F5344CB8AC3E}">
        <p14:creationId xmlns:p14="http://schemas.microsoft.com/office/powerpoint/2010/main" val="3825968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7b11f3007e_0_316"/>
          <p:cNvSpPr txBox="1">
            <a:spLocks noGrp="1"/>
          </p:cNvSpPr>
          <p:nvPr>
            <p:ph type="body" idx="1"/>
          </p:nvPr>
        </p:nvSpPr>
        <p:spPr>
          <a:xfrm>
            <a:off x="388377" y="1646215"/>
            <a:ext cx="5964656" cy="2623388"/>
          </a:xfrm>
          <a:prstGeom prst="rect">
            <a:avLst/>
          </a:prstGeom>
          <a:noFill/>
          <a:ln>
            <a:noFill/>
          </a:ln>
        </p:spPr>
        <p:txBody>
          <a:bodyPr spcFirstLastPara="1" vert="horz" wrap="square" lIns="51427" tIns="25706" rIns="51427" bIns="25706" rtlCol="0" anchor="t" anchorCtr="0">
            <a:normAutofit/>
          </a:bodyPr>
          <a:lstStyle/>
          <a:p>
            <a:pPr marL="371475" indent="-342900">
              <a:lnSpc>
                <a:spcPct val="90000"/>
              </a:lnSpc>
              <a:spcBef>
                <a:spcPts val="563"/>
              </a:spcBef>
              <a:buSzPts val="2800"/>
            </a:pPr>
            <a:r>
              <a:rPr lang="pt-BR" dirty="0"/>
              <a:t>Serviços possuem mais de 200 certificações e comprovantes de conformidade</a:t>
            </a:r>
            <a:endParaRPr dirty="0"/>
          </a:p>
          <a:p>
            <a:pPr marL="471487" indent="-342900">
              <a:lnSpc>
                <a:spcPct val="90000"/>
              </a:lnSpc>
              <a:spcBef>
                <a:spcPts val="563"/>
              </a:spcBef>
              <a:buSzPts val="2800"/>
            </a:pPr>
            <a:endParaRPr dirty="0"/>
          </a:p>
          <a:p>
            <a:pPr marL="371475" indent="-342900">
              <a:lnSpc>
                <a:spcPct val="90000"/>
              </a:lnSpc>
              <a:spcBef>
                <a:spcPts val="0"/>
              </a:spcBef>
              <a:buSzPts val="2800"/>
            </a:pPr>
            <a:r>
              <a:rPr lang="pt-BR" dirty="0"/>
              <a:t>Segurança é prioridade zero</a:t>
            </a:r>
            <a:endParaRPr dirty="0"/>
          </a:p>
        </p:txBody>
      </p:sp>
      <p:sp>
        <p:nvSpPr>
          <p:cNvPr id="705" name="Google Shape;705;g7b11f3007e_0_316"/>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Conformidade </a:t>
            </a:r>
            <a:r>
              <a:rPr lang="pt-BR" sz="1800" b="1" dirty="0"/>
              <a:t>DA</a:t>
            </a:r>
            <a:r>
              <a:rPr lang="pt-BR" sz="1800" dirty="0"/>
              <a:t> nuvem</a:t>
            </a:r>
            <a:endParaRPr sz="1800" dirty="0"/>
          </a:p>
        </p:txBody>
      </p:sp>
      <p:sp>
        <p:nvSpPr>
          <p:cNvPr id="706" name="Google Shape;706;g7b11f3007e_0_316"/>
          <p:cNvSpPr/>
          <p:nvPr/>
        </p:nvSpPr>
        <p:spPr>
          <a:xfrm>
            <a:off x="5678893" y="1084134"/>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Segurança</a:t>
            </a:r>
            <a:endParaRPr sz="788">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FADBB296-6766-824C-BE1C-F48FDEE9F1FB}"/>
              </a:ext>
            </a:extLst>
          </p:cNvPr>
          <p:cNvSpPr txBox="1"/>
          <p:nvPr/>
        </p:nvSpPr>
        <p:spPr>
          <a:xfrm>
            <a:off x="861237" y="3386754"/>
            <a:ext cx="6173972" cy="954107"/>
          </a:xfrm>
          <a:prstGeom prst="rect">
            <a:avLst/>
          </a:prstGeom>
          <a:noFill/>
        </p:spPr>
        <p:txBody>
          <a:bodyPr wrap="square">
            <a:spAutoFit/>
          </a:bodyPr>
          <a:lstStyle/>
          <a:p>
            <a:r>
              <a:rPr lang="en-BR" dirty="0">
                <a:hlinkClick r:id="rId3"/>
              </a:rPr>
              <a:t>https://aws.amazon.com/compliance/programs/</a:t>
            </a:r>
            <a:endParaRPr lang="en-BR" dirty="0"/>
          </a:p>
          <a:p>
            <a:r>
              <a:rPr lang="en-US" dirty="0">
                <a:hlinkClick r:id="rId4"/>
              </a:rPr>
              <a:t>https://learn.microsoft.com/en-us/azure/compliance/</a:t>
            </a:r>
            <a:endParaRPr lang="en-BR" dirty="0"/>
          </a:p>
          <a:p>
            <a:r>
              <a:rPr lang="en-US" dirty="0">
                <a:hlinkClick r:id="rId5"/>
              </a:rPr>
              <a:t>https://cloud.google.com/compliance</a:t>
            </a:r>
            <a:endParaRPr lang="en-BR" dirty="0"/>
          </a:p>
          <a:p>
            <a:endParaRPr lang="en-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5" name="TextBox 14"/>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1486304" cy="473206"/>
          </a:xfrm>
          <a:prstGeom prst="rect">
            <a:avLst/>
          </a:prstGeom>
          <a:noFill/>
        </p:spPr>
        <p:txBody>
          <a:bodyPr wrap="none" rtlCol="0">
            <a:spAutoFit/>
          </a:bodyPr>
          <a:lstStyle/>
          <a:p>
            <a:r>
              <a:rPr lang="pt-BR" sz="2475" dirty="0">
                <a:latin typeface="Montserrat Medium" panose="00000600000000000000" pitchFamily="50" charset="0"/>
              </a:rPr>
              <a:t>AVISOS!</a:t>
            </a:r>
            <a:endParaRPr lang="pt-BR" sz="900" dirty="0">
              <a:solidFill>
                <a:srgbClr val="009540"/>
              </a:solidFill>
              <a:latin typeface="Montserrat Light" panose="00000400000000000000" pitchFamily="50" charset="0"/>
            </a:endParaRPr>
          </a:p>
        </p:txBody>
      </p:sp>
      <p:sp>
        <p:nvSpPr>
          <p:cNvPr id="2" name="Rectangle 1">
            <a:extLst>
              <a:ext uri="{FF2B5EF4-FFF2-40B4-BE49-F238E27FC236}">
                <a16:creationId xmlns:a16="http://schemas.microsoft.com/office/drawing/2014/main" id="{E1D6972D-D2F6-08F2-3450-E8D51CC9769C}"/>
              </a:ext>
            </a:extLst>
          </p:cNvPr>
          <p:cNvSpPr/>
          <p:nvPr/>
        </p:nvSpPr>
        <p:spPr>
          <a:xfrm>
            <a:off x="0" y="1492174"/>
            <a:ext cx="4012019" cy="2246769"/>
          </a:xfrm>
          <a:prstGeom prst="rect">
            <a:avLst/>
          </a:prstGeom>
        </p:spPr>
        <p:txBody>
          <a:bodyPr wrap="square">
            <a:spAutoFit/>
          </a:bodyPr>
          <a:lstStyle/>
          <a:p>
            <a:pPr marL="285750" indent="-285750">
              <a:buFontTx/>
              <a:buChar char="-"/>
            </a:pPr>
            <a:r>
              <a:rPr lang="en-BR" dirty="0"/>
              <a:t>Sou team AWS</a:t>
            </a:r>
          </a:p>
          <a:p>
            <a:pPr marL="285750" indent="-285750">
              <a:buFontTx/>
              <a:buChar char="-"/>
            </a:pPr>
            <a:r>
              <a:rPr lang="en-BR" dirty="0"/>
              <a:t>Todos os laboratórios poderão ser feitos pela conta AWS no Academy</a:t>
            </a:r>
          </a:p>
          <a:p>
            <a:pPr marL="285750" indent="-285750">
              <a:buFontTx/>
              <a:buChar char="-"/>
            </a:pPr>
            <a:r>
              <a:rPr lang="en-BR" dirty="0"/>
              <a:t>Como plano B, podem usar minha conta</a:t>
            </a:r>
          </a:p>
          <a:p>
            <a:pPr marL="285750" indent="-285750">
              <a:buFontTx/>
              <a:buChar char="-"/>
            </a:pPr>
            <a:r>
              <a:rPr lang="en-BR" dirty="0"/>
              <a:t>Selecione seu usuário</a:t>
            </a:r>
          </a:p>
          <a:p>
            <a:pPr marL="285750" indent="-285750">
              <a:buFontTx/>
              <a:buChar char="-"/>
            </a:pPr>
            <a:r>
              <a:rPr lang="en-BR" b="1" dirty="0"/>
              <a:t>Recomendo [pra vida] que tenham uma conta de teste para uso free tier</a:t>
            </a:r>
          </a:p>
          <a:p>
            <a:pPr marL="285750" indent="-285750">
              <a:buFontTx/>
              <a:buChar char="-"/>
            </a:pPr>
            <a:r>
              <a:rPr lang="en-BR" dirty="0"/>
              <a:t>Materiais e downloads em:</a:t>
            </a:r>
          </a:p>
          <a:p>
            <a:pPr marL="285750" indent="-285750">
              <a:buFontTx/>
              <a:buChar char="-"/>
            </a:pPr>
            <a:endParaRPr lang="en-BR" dirty="0"/>
          </a:p>
          <a:p>
            <a:r>
              <a:rPr lang="en-BR" dirty="0"/>
              <a:t>	https://github.com/flaviorescia/sec-cloud-fiap</a:t>
            </a:r>
          </a:p>
        </p:txBody>
      </p:sp>
      <p:sp>
        <p:nvSpPr>
          <p:cNvPr id="3" name="AutoShape 2">
            <a:extLst>
              <a:ext uri="{FF2B5EF4-FFF2-40B4-BE49-F238E27FC236}">
                <a16:creationId xmlns:a16="http://schemas.microsoft.com/office/drawing/2014/main" id="{707D434A-4083-C6E5-237B-996991DF880B}"/>
              </a:ext>
            </a:extLst>
          </p:cNvPr>
          <p:cNvSpPr>
            <a:spLocks noChangeAspect="1" noChangeArrowheads="1"/>
          </p:cNvSpPr>
          <p:nvPr/>
        </p:nvSpPr>
        <p:spPr bwMode="auto">
          <a:xfrm>
            <a:off x="3276600" y="2420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R"/>
          </a:p>
        </p:txBody>
      </p:sp>
      <p:pic>
        <p:nvPicPr>
          <p:cNvPr id="5" name="Picture 4">
            <a:extLst>
              <a:ext uri="{FF2B5EF4-FFF2-40B4-BE49-F238E27FC236}">
                <a16:creationId xmlns:a16="http://schemas.microsoft.com/office/drawing/2014/main" id="{AADA1F04-F148-5A37-0E7E-B4E49904BE72}"/>
              </a:ext>
            </a:extLst>
          </p:cNvPr>
          <p:cNvPicPr>
            <a:picLocks noChangeAspect="1"/>
          </p:cNvPicPr>
          <p:nvPr/>
        </p:nvPicPr>
        <p:blipFill>
          <a:blip r:embed="rId4"/>
          <a:stretch>
            <a:fillRect/>
          </a:stretch>
        </p:blipFill>
        <p:spPr>
          <a:xfrm>
            <a:off x="4122414" y="-794"/>
            <a:ext cx="2735586" cy="5148263"/>
          </a:xfrm>
          <a:prstGeom prst="rect">
            <a:avLst/>
          </a:prstGeom>
        </p:spPr>
      </p:pic>
    </p:spTree>
    <p:extLst>
      <p:ext uri="{BB962C8B-B14F-4D97-AF65-F5344CB8AC3E}">
        <p14:creationId xmlns:p14="http://schemas.microsoft.com/office/powerpoint/2010/main" val="3029009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B52C1B04-9CC4-9BDB-F0CA-419E9A91257A}"/>
            </a:ext>
          </a:extLst>
        </p:cNvPr>
        <p:cNvGrpSpPr/>
        <p:nvPr/>
      </p:nvGrpSpPr>
      <p:grpSpPr>
        <a:xfrm>
          <a:off x="0" y="0"/>
          <a:ext cx="0" cy="0"/>
          <a:chOff x="0" y="0"/>
          <a:chExt cx="0" cy="0"/>
        </a:xfrm>
      </p:grpSpPr>
      <p:sp>
        <p:nvSpPr>
          <p:cNvPr id="705" name="Google Shape;705;g7b11f3007e_0_316">
            <a:extLst>
              <a:ext uri="{FF2B5EF4-FFF2-40B4-BE49-F238E27FC236}">
                <a16:creationId xmlns:a16="http://schemas.microsoft.com/office/drawing/2014/main" id="{59607C9C-F045-F38E-7F4F-860B6711C40F}"/>
              </a:ext>
            </a:extLst>
          </p:cNvPr>
          <p:cNvSpPr txBox="1">
            <a:spLocks noGrp="1"/>
          </p:cNvSpPr>
          <p:nvPr>
            <p:ph type="title"/>
          </p:nvPr>
        </p:nvSpPr>
        <p:spPr>
          <a:xfrm>
            <a:off x="1724636" y="2425209"/>
            <a:ext cx="3820331" cy="297844"/>
          </a:xfrm>
          <a:prstGeom prst="rect">
            <a:avLst/>
          </a:prstGeom>
          <a:noFill/>
          <a:ln>
            <a:noFill/>
          </a:ln>
        </p:spPr>
        <p:txBody>
          <a:bodyPr spcFirstLastPara="1" vert="horz" wrap="square" lIns="51427" tIns="25706" rIns="51427" bIns="25706" rtlCol="0" anchor="ctr" anchorCtr="0">
            <a:noAutofit/>
          </a:bodyPr>
          <a:lstStyle/>
          <a:p>
            <a:pPr>
              <a:lnSpc>
                <a:spcPct val="90000"/>
              </a:lnSpc>
              <a:spcBef>
                <a:spcPts val="0"/>
              </a:spcBef>
              <a:buClr>
                <a:schemeClr val="dk1"/>
              </a:buClr>
              <a:buSzPts val="1100"/>
            </a:pPr>
            <a:r>
              <a:rPr lang="pt-BR" sz="1800" dirty="0"/>
              <a:t>Console – AWS </a:t>
            </a:r>
            <a:r>
              <a:rPr lang="pt-BR" sz="1800" dirty="0" err="1"/>
              <a:t>Artifact</a:t>
            </a:r>
            <a:r>
              <a:rPr lang="pt-BR" sz="1800" dirty="0"/>
              <a:t>!</a:t>
            </a:r>
            <a:endParaRPr sz="1800" dirty="0"/>
          </a:p>
        </p:txBody>
      </p:sp>
    </p:spTree>
    <p:extLst>
      <p:ext uri="{BB962C8B-B14F-4D97-AF65-F5344CB8AC3E}">
        <p14:creationId xmlns:p14="http://schemas.microsoft.com/office/powerpoint/2010/main" val="549964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2016AE3B-5AFA-5E1F-5178-6CC39B2196E7}"/>
            </a:ext>
          </a:extLst>
        </p:cNvPr>
        <p:cNvGrpSpPr/>
        <p:nvPr/>
      </p:nvGrpSpPr>
      <p:grpSpPr>
        <a:xfrm>
          <a:off x="0" y="0"/>
          <a:ext cx="0" cy="0"/>
          <a:chOff x="0" y="0"/>
          <a:chExt cx="0" cy="0"/>
        </a:xfrm>
      </p:grpSpPr>
      <p:sp>
        <p:nvSpPr>
          <p:cNvPr id="643" name="Google Shape;643;gd7b935984f_0_1910">
            <a:extLst>
              <a:ext uri="{FF2B5EF4-FFF2-40B4-BE49-F238E27FC236}">
                <a16:creationId xmlns:a16="http://schemas.microsoft.com/office/drawing/2014/main" id="{63213071-1431-7BCF-0C85-CD38EE87E9B5}"/>
              </a:ext>
            </a:extLst>
          </p:cNvPr>
          <p:cNvSpPr txBox="1">
            <a:spLocks noGrp="1"/>
          </p:cNvSpPr>
          <p:nvPr>
            <p:ph type="body" idx="1"/>
          </p:nvPr>
        </p:nvSpPr>
        <p:spPr>
          <a:xfrm>
            <a:off x="500940" y="1753648"/>
            <a:ext cx="4921850" cy="2798026"/>
          </a:xfrm>
          <a:prstGeom prst="rect">
            <a:avLst/>
          </a:prstGeom>
          <a:noFill/>
          <a:ln>
            <a:noFill/>
          </a:ln>
        </p:spPr>
        <p:txBody>
          <a:bodyPr spcFirstLastPara="1" vert="horz" wrap="square" lIns="51427" tIns="25706" rIns="51427" bIns="25706" rtlCol="0" anchor="t" anchorCtr="0">
            <a:normAutofit/>
          </a:bodyPr>
          <a:lstStyle/>
          <a:p>
            <a:pPr marL="257175" indent="-221099">
              <a:lnSpc>
                <a:spcPct val="90000"/>
              </a:lnSpc>
              <a:spcBef>
                <a:spcPts val="563"/>
              </a:spcBef>
              <a:buSzPts val="2800"/>
              <a:buChar char="▪"/>
            </a:pPr>
            <a:r>
              <a:rPr lang="pt-BR" dirty="0"/>
              <a:t>Remover pontos únicos de falha</a:t>
            </a:r>
            <a:endParaRPr dirty="0"/>
          </a:p>
          <a:p>
            <a:pPr marL="514350" lvl="1" indent="-207883">
              <a:lnSpc>
                <a:spcPct val="90000"/>
              </a:lnSpc>
              <a:spcBef>
                <a:spcPts val="0"/>
              </a:spcBef>
              <a:buSzPts val="2400"/>
              <a:buChar char="o"/>
            </a:pPr>
            <a:r>
              <a:rPr lang="pt-BR" dirty="0"/>
              <a:t>Redundância</a:t>
            </a:r>
            <a:endParaRPr dirty="0"/>
          </a:p>
          <a:p>
            <a:pPr marL="514350" lvl="1" indent="-207883">
              <a:lnSpc>
                <a:spcPct val="90000"/>
              </a:lnSpc>
              <a:spcBef>
                <a:spcPts val="0"/>
              </a:spcBef>
              <a:buSzPts val="2400"/>
              <a:buChar char="o"/>
            </a:pPr>
            <a:r>
              <a:rPr lang="pt-BR" dirty="0"/>
              <a:t>Detecção de falhas</a:t>
            </a:r>
            <a:endParaRPr dirty="0"/>
          </a:p>
          <a:p>
            <a:pPr marL="514350" lvl="1" indent="-207883">
              <a:lnSpc>
                <a:spcPct val="90000"/>
              </a:lnSpc>
              <a:spcBef>
                <a:spcPts val="0"/>
              </a:spcBef>
              <a:buSzPts val="2400"/>
              <a:buChar char="o"/>
            </a:pPr>
            <a:r>
              <a:rPr lang="pt-BR" dirty="0"/>
              <a:t>Armazenamento de alta durabilidade</a:t>
            </a:r>
            <a:endParaRPr dirty="0"/>
          </a:p>
          <a:p>
            <a:pPr marL="514350" lvl="1" indent="-207883">
              <a:lnSpc>
                <a:spcPct val="90000"/>
              </a:lnSpc>
              <a:spcBef>
                <a:spcPts val="0"/>
              </a:spcBef>
              <a:buSzPts val="2400"/>
              <a:buChar char="o"/>
            </a:pPr>
            <a:r>
              <a:rPr lang="pt-BR" dirty="0"/>
              <a:t>Resiliência </a:t>
            </a:r>
            <a:r>
              <a:rPr lang="pt-BR" i="1" dirty="0" err="1"/>
              <a:t>multi-datacenter</a:t>
            </a:r>
            <a:endParaRPr i="1" dirty="0"/>
          </a:p>
          <a:p>
            <a:pPr marL="514350" lvl="1" indent="-207883">
              <a:lnSpc>
                <a:spcPct val="90000"/>
              </a:lnSpc>
              <a:spcBef>
                <a:spcPts val="0"/>
              </a:spcBef>
              <a:buSzPts val="2400"/>
              <a:buChar char="o"/>
            </a:pPr>
            <a:r>
              <a:rPr lang="pt-BR" dirty="0"/>
              <a:t>Isolamento de falhas</a:t>
            </a:r>
            <a:endParaRPr dirty="0"/>
          </a:p>
          <a:p>
            <a:pPr marL="514350" lvl="1" indent="-128586">
              <a:lnSpc>
                <a:spcPct val="90000"/>
              </a:lnSpc>
              <a:spcBef>
                <a:spcPts val="0"/>
              </a:spcBef>
              <a:buSzPts val="2400"/>
              <a:buNone/>
            </a:pPr>
            <a:endParaRPr dirty="0"/>
          </a:p>
          <a:p>
            <a:pPr marL="257175" indent="-121087">
              <a:lnSpc>
                <a:spcPct val="90000"/>
              </a:lnSpc>
              <a:spcBef>
                <a:spcPts val="0"/>
              </a:spcBef>
              <a:buSzPts val="2800"/>
              <a:buNone/>
            </a:pPr>
            <a:endParaRPr dirty="0"/>
          </a:p>
        </p:txBody>
      </p:sp>
      <p:pic>
        <p:nvPicPr>
          <p:cNvPr id="4" name="Picture 3">
            <a:extLst>
              <a:ext uri="{FF2B5EF4-FFF2-40B4-BE49-F238E27FC236}">
                <a16:creationId xmlns:a16="http://schemas.microsoft.com/office/drawing/2014/main" id="{6F92A0EE-CA1D-BBAA-54AD-E38FDA15A187}"/>
              </a:ext>
            </a:extLst>
          </p:cNvPr>
          <p:cNvPicPr>
            <a:picLocks noChangeAspect="1"/>
          </p:cNvPicPr>
          <p:nvPr/>
        </p:nvPicPr>
        <p:blipFill>
          <a:blip r:embed="rId3"/>
          <a:stretch>
            <a:fillRect/>
          </a:stretch>
        </p:blipFill>
        <p:spPr>
          <a:xfrm>
            <a:off x="0" y="667077"/>
            <a:ext cx="6858000" cy="3814108"/>
          </a:xfrm>
          <a:prstGeom prst="rect">
            <a:avLst/>
          </a:prstGeom>
        </p:spPr>
      </p:pic>
    </p:spTree>
    <p:extLst>
      <p:ext uri="{BB962C8B-B14F-4D97-AF65-F5344CB8AC3E}">
        <p14:creationId xmlns:p14="http://schemas.microsoft.com/office/powerpoint/2010/main" val="4137492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C74257AD-17F2-5B61-6D25-8C47017E697D}"/>
            </a:ext>
          </a:extLst>
        </p:cNvPr>
        <p:cNvGrpSpPr/>
        <p:nvPr/>
      </p:nvGrpSpPr>
      <p:grpSpPr>
        <a:xfrm>
          <a:off x="0" y="0"/>
          <a:ext cx="0" cy="0"/>
          <a:chOff x="0" y="0"/>
          <a:chExt cx="0" cy="0"/>
        </a:xfrm>
      </p:grpSpPr>
      <p:sp>
        <p:nvSpPr>
          <p:cNvPr id="4" name="Google Shape;705;g7b11f3007e_0_316">
            <a:extLst>
              <a:ext uri="{FF2B5EF4-FFF2-40B4-BE49-F238E27FC236}">
                <a16:creationId xmlns:a16="http://schemas.microsoft.com/office/drawing/2014/main" id="{D9B432C9-5921-59D9-E2FD-E14A7C19B5F1}"/>
              </a:ext>
            </a:extLst>
          </p:cNvPr>
          <p:cNvSpPr txBox="1">
            <a:spLocks/>
          </p:cNvSpPr>
          <p:nvPr/>
        </p:nvSpPr>
        <p:spPr>
          <a:xfrm>
            <a:off x="2950924" y="1184937"/>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Web </a:t>
            </a:r>
            <a:r>
              <a:rPr lang="pt-BR" sz="1800" dirty="0" err="1"/>
              <a:t>Application</a:t>
            </a:r>
            <a:r>
              <a:rPr lang="pt-BR" sz="1800" dirty="0"/>
              <a:t> Firewall</a:t>
            </a:r>
          </a:p>
        </p:txBody>
      </p:sp>
      <p:sp>
        <p:nvSpPr>
          <p:cNvPr id="5" name="Google Shape;706;g7b11f3007e_0_316">
            <a:extLst>
              <a:ext uri="{FF2B5EF4-FFF2-40B4-BE49-F238E27FC236}">
                <a16:creationId xmlns:a16="http://schemas.microsoft.com/office/drawing/2014/main" id="{5D3B4744-2C6B-2951-31DE-CB72508A72E1}"/>
              </a:ext>
            </a:extLst>
          </p:cNvPr>
          <p:cNvSpPr/>
          <p:nvPr/>
        </p:nvSpPr>
        <p:spPr>
          <a:xfrm>
            <a:off x="5806483" y="1452730"/>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dirty="0">
                <a:solidFill>
                  <a:srgbClr val="C1346D"/>
                </a:solidFill>
                <a:latin typeface="Calibri"/>
                <a:ea typeface="Calibri"/>
                <a:cs typeface="Calibri"/>
                <a:sym typeface="Calibri"/>
              </a:rPr>
              <a:t>WAF</a:t>
            </a:r>
            <a:endParaRPr sz="788" dirty="0">
              <a:solidFill>
                <a:srgbClr val="000000"/>
              </a:solidFill>
              <a:latin typeface="Arial"/>
              <a:ea typeface="Arial"/>
              <a:cs typeface="Arial"/>
              <a:sym typeface="Arial"/>
            </a:endParaRPr>
          </a:p>
        </p:txBody>
      </p:sp>
      <p:pic>
        <p:nvPicPr>
          <p:cNvPr id="1032" name="Picture 8" descr="PIX Firewall | Cisco Network Topology Icons 3015">
            <a:extLst>
              <a:ext uri="{FF2B5EF4-FFF2-40B4-BE49-F238E27FC236}">
                <a16:creationId xmlns:a16="http://schemas.microsoft.com/office/drawing/2014/main" id="{D5D16245-5334-9BEC-365E-58237EACE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708" y="1980572"/>
            <a:ext cx="3429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4DC8FA-A477-15E6-C38D-008881E2B657}"/>
              </a:ext>
            </a:extLst>
          </p:cNvPr>
          <p:cNvSpPr txBox="1"/>
          <p:nvPr/>
        </p:nvSpPr>
        <p:spPr>
          <a:xfrm>
            <a:off x="2545590" y="4342772"/>
            <a:ext cx="1417824" cy="461665"/>
          </a:xfrm>
          <a:prstGeom prst="rect">
            <a:avLst/>
          </a:prstGeom>
          <a:noFill/>
        </p:spPr>
        <p:txBody>
          <a:bodyPr wrap="none" rtlCol="0">
            <a:spAutoFit/>
          </a:bodyPr>
          <a:lstStyle/>
          <a:p>
            <a:r>
              <a:rPr lang="en-BR" sz="2400" dirty="0"/>
              <a:t>FIREWALL</a:t>
            </a:r>
          </a:p>
        </p:txBody>
      </p:sp>
    </p:spTree>
    <p:extLst>
      <p:ext uri="{BB962C8B-B14F-4D97-AF65-F5344CB8AC3E}">
        <p14:creationId xmlns:p14="http://schemas.microsoft.com/office/powerpoint/2010/main" val="3386694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4D3421C4-98DF-9B5D-9C7B-372649A5C00F}"/>
            </a:ext>
          </a:extLst>
        </p:cNvPr>
        <p:cNvGrpSpPr/>
        <p:nvPr/>
      </p:nvGrpSpPr>
      <p:grpSpPr>
        <a:xfrm>
          <a:off x="0" y="0"/>
          <a:ext cx="0" cy="0"/>
          <a:chOff x="0" y="0"/>
          <a:chExt cx="0" cy="0"/>
        </a:xfrm>
      </p:grpSpPr>
      <p:sp>
        <p:nvSpPr>
          <p:cNvPr id="4" name="Google Shape;705;g7b11f3007e_0_316">
            <a:extLst>
              <a:ext uri="{FF2B5EF4-FFF2-40B4-BE49-F238E27FC236}">
                <a16:creationId xmlns:a16="http://schemas.microsoft.com/office/drawing/2014/main" id="{5299802E-FC19-87C9-B376-AD19A6EACD3E}"/>
              </a:ext>
            </a:extLst>
          </p:cNvPr>
          <p:cNvSpPr txBox="1">
            <a:spLocks/>
          </p:cNvSpPr>
          <p:nvPr/>
        </p:nvSpPr>
        <p:spPr>
          <a:xfrm>
            <a:off x="2950924" y="1184937"/>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Web </a:t>
            </a:r>
            <a:r>
              <a:rPr lang="pt-BR" sz="1800" dirty="0" err="1"/>
              <a:t>Application</a:t>
            </a:r>
            <a:r>
              <a:rPr lang="pt-BR" sz="1800" dirty="0"/>
              <a:t> Firewall</a:t>
            </a:r>
          </a:p>
        </p:txBody>
      </p:sp>
      <p:sp>
        <p:nvSpPr>
          <p:cNvPr id="5" name="Google Shape;706;g7b11f3007e_0_316">
            <a:extLst>
              <a:ext uri="{FF2B5EF4-FFF2-40B4-BE49-F238E27FC236}">
                <a16:creationId xmlns:a16="http://schemas.microsoft.com/office/drawing/2014/main" id="{1FDA2992-09F3-B001-A3C8-4D3AD38069E8}"/>
              </a:ext>
            </a:extLst>
          </p:cNvPr>
          <p:cNvSpPr/>
          <p:nvPr/>
        </p:nvSpPr>
        <p:spPr>
          <a:xfrm>
            <a:off x="5806483" y="1452730"/>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dirty="0">
                <a:solidFill>
                  <a:srgbClr val="C1346D"/>
                </a:solidFill>
                <a:latin typeface="Calibri"/>
                <a:ea typeface="Calibri"/>
                <a:cs typeface="Calibri"/>
                <a:sym typeface="Calibri"/>
              </a:rPr>
              <a:t>WAF</a:t>
            </a:r>
            <a:endParaRPr sz="788" dirty="0">
              <a:solidFill>
                <a:srgbClr val="000000"/>
              </a:solidFill>
              <a:latin typeface="Arial"/>
              <a:ea typeface="Arial"/>
              <a:cs typeface="Arial"/>
              <a:sym typeface="Arial"/>
            </a:endParaRPr>
          </a:p>
        </p:txBody>
      </p:sp>
      <p:pic>
        <p:nvPicPr>
          <p:cNvPr id="8194" name="Picture 2" descr="Firewall Icon Vector Art, Icons, and Graphics for Free Download">
            <a:extLst>
              <a:ext uri="{FF2B5EF4-FFF2-40B4-BE49-F238E27FC236}">
                <a16:creationId xmlns:a16="http://schemas.microsoft.com/office/drawing/2014/main" id="{2262B987-15B1-2B38-ED4B-F30587F7E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847" y="1921084"/>
            <a:ext cx="4121888" cy="245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91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236546A1-C057-F914-377C-29E0C64D40AB}"/>
            </a:ext>
          </a:extLst>
        </p:cNvPr>
        <p:cNvGrpSpPr/>
        <p:nvPr/>
      </p:nvGrpSpPr>
      <p:grpSpPr>
        <a:xfrm>
          <a:off x="0" y="0"/>
          <a:ext cx="0" cy="0"/>
          <a:chOff x="0" y="0"/>
          <a:chExt cx="0" cy="0"/>
        </a:xfrm>
      </p:grpSpPr>
      <p:sp>
        <p:nvSpPr>
          <p:cNvPr id="4" name="Google Shape;705;g7b11f3007e_0_316">
            <a:extLst>
              <a:ext uri="{FF2B5EF4-FFF2-40B4-BE49-F238E27FC236}">
                <a16:creationId xmlns:a16="http://schemas.microsoft.com/office/drawing/2014/main" id="{E294AC5A-6465-0355-683C-237E34405A05}"/>
              </a:ext>
            </a:extLst>
          </p:cNvPr>
          <p:cNvSpPr txBox="1">
            <a:spLocks/>
          </p:cNvSpPr>
          <p:nvPr/>
        </p:nvSpPr>
        <p:spPr>
          <a:xfrm>
            <a:off x="2972189" y="412304"/>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Web </a:t>
            </a:r>
            <a:r>
              <a:rPr lang="pt-BR" sz="1800" dirty="0" err="1"/>
              <a:t>Application</a:t>
            </a:r>
            <a:r>
              <a:rPr lang="pt-BR" sz="1800" dirty="0"/>
              <a:t> Firewall</a:t>
            </a:r>
          </a:p>
        </p:txBody>
      </p:sp>
      <p:sp>
        <p:nvSpPr>
          <p:cNvPr id="5" name="Google Shape;706;g7b11f3007e_0_316">
            <a:extLst>
              <a:ext uri="{FF2B5EF4-FFF2-40B4-BE49-F238E27FC236}">
                <a16:creationId xmlns:a16="http://schemas.microsoft.com/office/drawing/2014/main" id="{C0BAA0DA-FA3D-BF92-1E45-8CC8D7939CA7}"/>
              </a:ext>
            </a:extLst>
          </p:cNvPr>
          <p:cNvSpPr/>
          <p:nvPr/>
        </p:nvSpPr>
        <p:spPr>
          <a:xfrm>
            <a:off x="5827748" y="680097"/>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dirty="0">
                <a:solidFill>
                  <a:srgbClr val="C1346D"/>
                </a:solidFill>
                <a:latin typeface="Calibri"/>
                <a:ea typeface="Calibri"/>
                <a:cs typeface="Calibri"/>
                <a:sym typeface="Calibri"/>
              </a:rPr>
              <a:t>WAF</a:t>
            </a:r>
            <a:endParaRPr sz="788" dirty="0">
              <a:solidFill>
                <a:srgbClr val="000000"/>
              </a:solidFill>
              <a:latin typeface="Arial"/>
              <a:ea typeface="Arial"/>
              <a:cs typeface="Arial"/>
              <a:sym typeface="Arial"/>
            </a:endParaRPr>
          </a:p>
        </p:txBody>
      </p:sp>
      <p:pic>
        <p:nvPicPr>
          <p:cNvPr id="1028" name="Picture 4" descr="Does a Web Application Firewall only protect OSI layer 7? - Information  Security Stack Exchange">
            <a:extLst>
              <a:ext uri="{FF2B5EF4-FFF2-40B4-BE49-F238E27FC236}">
                <a16:creationId xmlns:a16="http://schemas.microsoft.com/office/drawing/2014/main" id="{0F54C2B9-5CEE-2742-A21B-014FE6684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180" y="974385"/>
            <a:ext cx="3691299" cy="406754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etwork firewall&quot; Icon - Download for free – Iconduck">
            <a:extLst>
              <a:ext uri="{FF2B5EF4-FFF2-40B4-BE49-F238E27FC236}">
                <a16:creationId xmlns:a16="http://schemas.microsoft.com/office/drawing/2014/main" id="{E61B1262-F61B-ABD9-0104-084F092C2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197" y="3076981"/>
            <a:ext cx="1348534" cy="12635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E102823-9C2C-66CE-4642-D00771252732}"/>
              </a:ext>
            </a:extLst>
          </p:cNvPr>
          <p:cNvGrpSpPr/>
          <p:nvPr/>
        </p:nvGrpSpPr>
        <p:grpSpPr>
          <a:xfrm>
            <a:off x="18246" y="2090139"/>
            <a:ext cx="1348534" cy="1263594"/>
            <a:chOff x="171604" y="2337199"/>
            <a:chExt cx="1348534" cy="1263594"/>
          </a:xfrm>
        </p:grpSpPr>
        <p:pic>
          <p:nvPicPr>
            <p:cNvPr id="3" name="Picture 4" descr="network firewall&quot; Icon - Download for free – Iconduck">
              <a:extLst>
                <a:ext uri="{FF2B5EF4-FFF2-40B4-BE49-F238E27FC236}">
                  <a16:creationId xmlns:a16="http://schemas.microsoft.com/office/drawing/2014/main" id="{6AA0961F-9DEC-CBE5-E84B-31762D7BC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04" y="2337199"/>
              <a:ext cx="1348534" cy="126359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web application firewall">
              <a:extLst>
                <a:ext uri="{FF2B5EF4-FFF2-40B4-BE49-F238E27FC236}">
                  <a16:creationId xmlns:a16="http://schemas.microsoft.com/office/drawing/2014/main" id="{BC1C3EDA-3666-6E2B-82B0-B17D27787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58" y="2510335"/>
              <a:ext cx="780141" cy="94086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ight Brace 5">
            <a:extLst>
              <a:ext uri="{FF2B5EF4-FFF2-40B4-BE49-F238E27FC236}">
                <a16:creationId xmlns:a16="http://schemas.microsoft.com/office/drawing/2014/main" id="{044A1BF0-7E43-0EB4-C9F7-B91DED828922}"/>
              </a:ext>
            </a:extLst>
          </p:cNvPr>
          <p:cNvSpPr/>
          <p:nvPr/>
        </p:nvSpPr>
        <p:spPr>
          <a:xfrm>
            <a:off x="5187845" y="3007126"/>
            <a:ext cx="331352" cy="1263594"/>
          </a:xfrm>
          <a:prstGeom prst="rightBrace">
            <a:avLst/>
          </a:prstGeom>
          <a:ln>
            <a:solidFill>
              <a:srgbClr val="FF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BR"/>
          </a:p>
        </p:txBody>
      </p:sp>
      <p:sp>
        <p:nvSpPr>
          <p:cNvPr id="7" name="Right Brace 6">
            <a:extLst>
              <a:ext uri="{FF2B5EF4-FFF2-40B4-BE49-F238E27FC236}">
                <a16:creationId xmlns:a16="http://schemas.microsoft.com/office/drawing/2014/main" id="{C184B468-178A-8DE3-5D53-6D4A4C825E7F}"/>
              </a:ext>
            </a:extLst>
          </p:cNvPr>
          <p:cNvSpPr/>
          <p:nvPr/>
        </p:nvSpPr>
        <p:spPr>
          <a:xfrm rot="10800000">
            <a:off x="1352605" y="1658679"/>
            <a:ext cx="331352" cy="2169042"/>
          </a:xfrm>
          <a:prstGeom prst="rightBrace">
            <a:avLst/>
          </a:prstGeom>
          <a:ln>
            <a:solidFill>
              <a:srgbClr val="FF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BR"/>
          </a:p>
        </p:txBody>
      </p:sp>
    </p:spTree>
    <p:extLst>
      <p:ext uri="{BB962C8B-B14F-4D97-AF65-F5344CB8AC3E}">
        <p14:creationId xmlns:p14="http://schemas.microsoft.com/office/powerpoint/2010/main" val="203827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6E8A29D3-B5A2-2197-AF47-7B4351BF0687}"/>
            </a:ext>
          </a:extLst>
        </p:cNvPr>
        <p:cNvGrpSpPr/>
        <p:nvPr/>
      </p:nvGrpSpPr>
      <p:grpSpPr>
        <a:xfrm>
          <a:off x="0" y="0"/>
          <a:ext cx="0" cy="0"/>
          <a:chOff x="0" y="0"/>
          <a:chExt cx="0" cy="0"/>
        </a:xfrm>
      </p:grpSpPr>
      <p:sp>
        <p:nvSpPr>
          <p:cNvPr id="4" name="Google Shape;705;g7b11f3007e_0_316">
            <a:extLst>
              <a:ext uri="{FF2B5EF4-FFF2-40B4-BE49-F238E27FC236}">
                <a16:creationId xmlns:a16="http://schemas.microsoft.com/office/drawing/2014/main" id="{11003971-D45D-E3B3-75E5-310694DD7FBF}"/>
              </a:ext>
            </a:extLst>
          </p:cNvPr>
          <p:cNvSpPr txBox="1">
            <a:spLocks/>
          </p:cNvSpPr>
          <p:nvPr/>
        </p:nvSpPr>
        <p:spPr>
          <a:xfrm>
            <a:off x="2972189" y="412304"/>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Web </a:t>
            </a:r>
            <a:r>
              <a:rPr lang="pt-BR" sz="1800" dirty="0" err="1"/>
              <a:t>Application</a:t>
            </a:r>
            <a:r>
              <a:rPr lang="pt-BR" sz="1800" dirty="0"/>
              <a:t> Firewall</a:t>
            </a:r>
          </a:p>
        </p:txBody>
      </p:sp>
      <p:sp>
        <p:nvSpPr>
          <p:cNvPr id="5" name="Google Shape;706;g7b11f3007e_0_316">
            <a:extLst>
              <a:ext uri="{FF2B5EF4-FFF2-40B4-BE49-F238E27FC236}">
                <a16:creationId xmlns:a16="http://schemas.microsoft.com/office/drawing/2014/main" id="{DF318B68-BFAE-922E-5A78-D03C02E2C512}"/>
              </a:ext>
            </a:extLst>
          </p:cNvPr>
          <p:cNvSpPr/>
          <p:nvPr/>
        </p:nvSpPr>
        <p:spPr>
          <a:xfrm>
            <a:off x="5827748" y="680097"/>
            <a:ext cx="964772"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dirty="0">
                <a:solidFill>
                  <a:srgbClr val="C1346D"/>
                </a:solidFill>
                <a:latin typeface="Calibri"/>
                <a:ea typeface="Calibri"/>
                <a:cs typeface="Calibri"/>
                <a:sym typeface="Calibri"/>
              </a:rPr>
              <a:t>WAF</a:t>
            </a:r>
            <a:endParaRPr sz="788" dirty="0">
              <a:solidFill>
                <a:srgbClr val="000000"/>
              </a:solidFill>
              <a:latin typeface="Arial"/>
              <a:ea typeface="Arial"/>
              <a:cs typeface="Arial"/>
              <a:sym typeface="Arial"/>
            </a:endParaRPr>
          </a:p>
        </p:txBody>
      </p:sp>
      <p:pic>
        <p:nvPicPr>
          <p:cNvPr id="11266" name="Picture 2" descr="The TCP/IP Guide - IP Datagram Encapsulation">
            <a:extLst>
              <a:ext uri="{FF2B5EF4-FFF2-40B4-BE49-F238E27FC236}">
                <a16:creationId xmlns:a16="http://schemas.microsoft.com/office/drawing/2014/main" id="{2A938EDD-1C84-5FAA-9DDC-B15A192E6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715" y="1126526"/>
            <a:ext cx="4481033" cy="38161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C1C823-74B2-AAF5-A389-6BD8FC09635D}"/>
              </a:ext>
            </a:extLst>
          </p:cNvPr>
          <p:cNvSpPr txBox="1"/>
          <p:nvPr/>
        </p:nvSpPr>
        <p:spPr>
          <a:xfrm>
            <a:off x="2824717" y="4942700"/>
            <a:ext cx="6173972" cy="261610"/>
          </a:xfrm>
          <a:prstGeom prst="rect">
            <a:avLst/>
          </a:prstGeom>
          <a:noFill/>
        </p:spPr>
        <p:txBody>
          <a:bodyPr wrap="square">
            <a:spAutoFit/>
          </a:bodyPr>
          <a:lstStyle/>
          <a:p>
            <a:r>
              <a:rPr lang="en-BR" sz="1100" dirty="0"/>
              <a:t>http://www.tcpipguide.com/</a:t>
            </a:r>
          </a:p>
        </p:txBody>
      </p:sp>
    </p:spTree>
    <p:extLst>
      <p:ext uri="{BB962C8B-B14F-4D97-AF65-F5344CB8AC3E}">
        <p14:creationId xmlns:p14="http://schemas.microsoft.com/office/powerpoint/2010/main" val="1337004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85D78F1B-ADEB-98F8-2585-5FB939B841BA}"/>
            </a:ext>
          </a:extLst>
        </p:cNvPr>
        <p:cNvGrpSpPr/>
        <p:nvPr/>
      </p:nvGrpSpPr>
      <p:grpSpPr>
        <a:xfrm>
          <a:off x="0" y="0"/>
          <a:ext cx="0" cy="0"/>
          <a:chOff x="0" y="0"/>
          <a:chExt cx="0" cy="0"/>
        </a:xfrm>
      </p:grpSpPr>
      <p:pic>
        <p:nvPicPr>
          <p:cNvPr id="3074" name="Picture 2" descr="How Does a Web Application Firewall (WAF) and WAF Rules Work?">
            <a:extLst>
              <a:ext uri="{FF2B5EF4-FFF2-40B4-BE49-F238E27FC236}">
                <a16:creationId xmlns:a16="http://schemas.microsoft.com/office/drawing/2014/main" id="{107F392D-6044-E05B-5ECF-40FB55A0B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5188"/>
            <a:ext cx="6858000" cy="3416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0574E2-7AE2-152C-8D8A-577E6AEA07C0}"/>
              </a:ext>
            </a:extLst>
          </p:cNvPr>
          <p:cNvSpPr txBox="1"/>
          <p:nvPr/>
        </p:nvSpPr>
        <p:spPr>
          <a:xfrm>
            <a:off x="839971" y="4902042"/>
            <a:ext cx="6801293" cy="246221"/>
          </a:xfrm>
          <a:prstGeom prst="rect">
            <a:avLst/>
          </a:prstGeom>
          <a:noFill/>
        </p:spPr>
        <p:txBody>
          <a:bodyPr wrap="square">
            <a:spAutoFit/>
          </a:bodyPr>
          <a:lstStyle/>
          <a:p>
            <a:r>
              <a:rPr lang="en-US" sz="1000" dirty="0"/>
              <a:t>F</a:t>
            </a:r>
            <a:r>
              <a:rPr lang="en-BR" sz="1000" dirty="0"/>
              <a:t>onte: https://bunny.net/academy/security/what-is-web-application-firewall-WAF-and-how-it-works/</a:t>
            </a:r>
          </a:p>
        </p:txBody>
      </p:sp>
      <p:sp>
        <p:nvSpPr>
          <p:cNvPr id="7" name="TextBox 6">
            <a:extLst>
              <a:ext uri="{FF2B5EF4-FFF2-40B4-BE49-F238E27FC236}">
                <a16:creationId xmlns:a16="http://schemas.microsoft.com/office/drawing/2014/main" id="{F02FE1F9-0489-F8F6-3F6D-E1A277A0AEAB}"/>
              </a:ext>
            </a:extLst>
          </p:cNvPr>
          <p:cNvSpPr txBox="1"/>
          <p:nvPr/>
        </p:nvSpPr>
        <p:spPr>
          <a:xfrm>
            <a:off x="4586177" y="3168502"/>
            <a:ext cx="636328" cy="738664"/>
          </a:xfrm>
          <a:prstGeom prst="rect">
            <a:avLst/>
          </a:prstGeom>
          <a:noFill/>
        </p:spPr>
        <p:txBody>
          <a:bodyPr wrap="none" rtlCol="0">
            <a:spAutoFit/>
          </a:bodyPr>
          <a:lstStyle/>
          <a:p>
            <a:pPr algn="ctr"/>
            <a:r>
              <a:rPr lang="en-BR" dirty="0"/>
              <a:t>HTTP</a:t>
            </a:r>
          </a:p>
          <a:p>
            <a:pPr algn="ctr"/>
            <a:r>
              <a:rPr lang="en-BR" dirty="0"/>
              <a:t>or</a:t>
            </a:r>
          </a:p>
          <a:p>
            <a:pPr algn="ctr"/>
            <a:r>
              <a:rPr lang="en-BR" dirty="0"/>
              <a:t>HTTPs</a:t>
            </a:r>
          </a:p>
        </p:txBody>
      </p:sp>
      <p:sp>
        <p:nvSpPr>
          <p:cNvPr id="9" name="TextBox 8">
            <a:extLst>
              <a:ext uri="{FF2B5EF4-FFF2-40B4-BE49-F238E27FC236}">
                <a16:creationId xmlns:a16="http://schemas.microsoft.com/office/drawing/2014/main" id="{FA4E6E0F-C209-6D70-47BA-C956ECE9A342}"/>
              </a:ext>
            </a:extLst>
          </p:cNvPr>
          <p:cNvSpPr txBox="1"/>
          <p:nvPr/>
        </p:nvSpPr>
        <p:spPr>
          <a:xfrm>
            <a:off x="946225" y="1099959"/>
            <a:ext cx="2518291" cy="307777"/>
          </a:xfrm>
          <a:prstGeom prst="rect">
            <a:avLst/>
          </a:prstGeom>
          <a:noFill/>
        </p:spPr>
        <p:txBody>
          <a:bodyPr wrap="square">
            <a:spAutoFit/>
          </a:bodyPr>
          <a:lstStyle/>
          <a:p>
            <a:r>
              <a:rPr lang="en-US" b="0" i="0" dirty="0">
                <a:solidFill>
                  <a:srgbClr val="0F141A"/>
                </a:solidFill>
                <a:effectLst/>
                <a:latin typeface="Amazon Ember"/>
              </a:rPr>
              <a:t>dlj5xoyeuxsy3.cloudfront.net</a:t>
            </a:r>
            <a:endParaRPr lang="en-BR" dirty="0"/>
          </a:p>
        </p:txBody>
      </p:sp>
      <p:graphicFrame>
        <p:nvGraphicFramePr>
          <p:cNvPr id="10" name="Table 9">
            <a:extLst>
              <a:ext uri="{FF2B5EF4-FFF2-40B4-BE49-F238E27FC236}">
                <a16:creationId xmlns:a16="http://schemas.microsoft.com/office/drawing/2014/main" id="{54192A72-7E17-F6DB-7BCA-C7D36AE4F8AD}"/>
              </a:ext>
            </a:extLst>
          </p:cNvPr>
          <p:cNvGraphicFramePr>
            <a:graphicFrameLocks noGrp="1"/>
          </p:cNvGraphicFramePr>
          <p:nvPr>
            <p:extLst>
              <p:ext uri="{D42A27DB-BD31-4B8C-83A1-F6EECF244321}">
                <p14:modId xmlns:p14="http://schemas.microsoft.com/office/powerpoint/2010/main" val="3708576191"/>
              </p:ext>
            </p:extLst>
          </p:nvPr>
        </p:nvGraphicFramePr>
        <p:xfrm>
          <a:off x="4652630" y="1135905"/>
          <a:ext cx="6172200" cy="518160"/>
        </p:xfrm>
        <a:graphic>
          <a:graphicData uri="http://schemas.openxmlformats.org/drawingml/2006/table">
            <a:tbl>
              <a:tblPr/>
              <a:tblGrid>
                <a:gridCol w="3086100">
                  <a:extLst>
                    <a:ext uri="{9D8B030D-6E8A-4147-A177-3AD203B41FA5}">
                      <a16:colId xmlns:a16="http://schemas.microsoft.com/office/drawing/2014/main" val="3448662829"/>
                    </a:ext>
                  </a:extLst>
                </a:gridCol>
                <a:gridCol w="3086100">
                  <a:extLst>
                    <a:ext uri="{9D8B030D-6E8A-4147-A177-3AD203B41FA5}">
                      <a16:colId xmlns:a16="http://schemas.microsoft.com/office/drawing/2014/main" val="3691503035"/>
                    </a:ext>
                  </a:extLst>
                </a:gridCol>
              </a:tblGrid>
              <a:tr h="0">
                <a:tc>
                  <a:txBody>
                    <a:bodyPr/>
                    <a:lstStyle/>
                    <a:p>
                      <a:pPr algn="l"/>
                      <a:r>
                        <a:rPr lang="en-US" b="0">
                          <a:effectLst/>
                          <a:latin typeface="var(--font-family-base-4om3hr, &quot;Amazon Ember&quot;, &quot;Helvetica Neue&quot;, Roboto, Arial, sans-serif)"/>
                        </a:rPr>
                        <a:t>ec2-3-17-11-209.us-east-2.compute.amazonaws.com</a:t>
                      </a:r>
                    </a:p>
                  </a:txBody>
                  <a:tcPr anchor="ctr">
                    <a:lnL>
                      <a:noFill/>
                    </a:lnL>
                    <a:lnR>
                      <a:noFill/>
                    </a:lnR>
                    <a:lnT>
                      <a:noFill/>
                    </a:lnT>
                    <a:lnB>
                      <a:noFill/>
                    </a:lnB>
                    <a:solidFill>
                      <a:srgbClr val="FFFFFF"/>
                    </a:solidFill>
                  </a:tcPr>
                </a:tc>
                <a:tc>
                  <a:txBody>
                    <a:bodyPr/>
                    <a:lstStyle/>
                    <a:p>
                      <a:pPr algn="l"/>
                      <a:endParaRPr lang="en-BR"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898484568"/>
                  </a:ext>
                </a:extLst>
              </a:tr>
            </a:tbl>
          </a:graphicData>
        </a:graphic>
      </p:graphicFrame>
      <p:sp>
        <p:nvSpPr>
          <p:cNvPr id="11" name="Rectangle 3">
            <a:extLst>
              <a:ext uri="{FF2B5EF4-FFF2-40B4-BE49-F238E27FC236}">
                <a16:creationId xmlns:a16="http://schemas.microsoft.com/office/drawing/2014/main" id="{9E17DF33-1FEA-3D46-4168-1A45B12D26F6}"/>
              </a:ext>
            </a:extLst>
          </p:cNvPr>
          <p:cNvSpPr>
            <a:spLocks noChangeArrowheads="1"/>
          </p:cNvSpPr>
          <p:nvPr/>
        </p:nvSpPr>
        <p:spPr bwMode="auto">
          <a:xfrm>
            <a:off x="4652630" y="113622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BR" altLang="en-BR" sz="1800" b="0" i="0" u="none" strike="noStrike" cap="none" normalizeH="0" baseline="0">
                <a:ln>
                  <a:noFill/>
                </a:ln>
                <a:solidFill>
                  <a:schemeClr val="tx1"/>
                </a:solidFill>
                <a:effectLst/>
                <a:latin typeface="Arial" panose="020B0604020202020204" pitchFamily="34" charset="0"/>
              </a:rPr>
            </a:br>
            <a:endParaRPr kumimoji="0" lang="en-BR" altLang="en-B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3375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B259AA01-948F-825F-5E92-1754C902B50E}"/>
            </a:ext>
          </a:extLst>
        </p:cNvPr>
        <p:cNvGrpSpPr/>
        <p:nvPr/>
      </p:nvGrpSpPr>
      <p:grpSpPr>
        <a:xfrm>
          <a:off x="0" y="0"/>
          <a:ext cx="0" cy="0"/>
          <a:chOff x="0" y="0"/>
          <a:chExt cx="0" cy="0"/>
        </a:xfrm>
      </p:grpSpPr>
      <p:sp>
        <p:nvSpPr>
          <p:cNvPr id="8" name="Título 1">
            <a:extLst>
              <a:ext uri="{FF2B5EF4-FFF2-40B4-BE49-F238E27FC236}">
                <a16:creationId xmlns:a16="http://schemas.microsoft.com/office/drawing/2014/main" id="{58E60E71-B99C-D256-4A50-076A2FD910A2}"/>
              </a:ext>
            </a:extLst>
          </p:cNvPr>
          <p:cNvSpPr txBox="1">
            <a:spLocks/>
          </p:cNvSpPr>
          <p:nvPr/>
        </p:nvSpPr>
        <p:spPr>
          <a:xfrm>
            <a:off x="2008831" y="814469"/>
            <a:ext cx="4678471" cy="600045"/>
          </a:xfrm>
          <a:prstGeom prst="rect">
            <a:avLst/>
          </a:prstGeom>
        </p:spPr>
        <p:txBody>
          <a:bodyPr vert="horz" lIns="51435" tIns="25718" rIns="51435" bIns="257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75" dirty="0">
                <a:latin typeface="Calibri" panose="020F0502020204030204" pitchFamily="34" charset="0"/>
                <a:cs typeface="Calibri" panose="020F0502020204030204" pitchFamily="34" charset="0"/>
              </a:rPr>
              <a:t>O que é melhor para meu negócio?</a:t>
            </a:r>
          </a:p>
        </p:txBody>
      </p:sp>
      <p:sp>
        <p:nvSpPr>
          <p:cNvPr id="9" name="Rectangle 8">
            <a:extLst>
              <a:ext uri="{FF2B5EF4-FFF2-40B4-BE49-F238E27FC236}">
                <a16:creationId xmlns:a16="http://schemas.microsoft.com/office/drawing/2014/main" id="{F0C1C86C-7396-DA44-8E4C-945024071F67}"/>
              </a:ext>
            </a:extLst>
          </p:cNvPr>
          <p:cNvSpPr/>
          <p:nvPr/>
        </p:nvSpPr>
        <p:spPr>
          <a:xfrm>
            <a:off x="190239"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FIREWALL TRADICIONAL</a:t>
            </a:r>
          </a:p>
        </p:txBody>
      </p:sp>
      <p:sp>
        <p:nvSpPr>
          <p:cNvPr id="10" name="Rectangle 9">
            <a:extLst>
              <a:ext uri="{FF2B5EF4-FFF2-40B4-BE49-F238E27FC236}">
                <a16:creationId xmlns:a16="http://schemas.microsoft.com/office/drawing/2014/main" id="{BFBEBFD4-C7FA-AACB-5A63-618B884CC36B}"/>
              </a:ext>
            </a:extLst>
          </p:cNvPr>
          <p:cNvSpPr/>
          <p:nvPr/>
        </p:nvSpPr>
        <p:spPr>
          <a:xfrm>
            <a:off x="3457184"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WAF</a:t>
            </a:r>
          </a:p>
          <a:p>
            <a:pPr algn="ctr"/>
            <a:endParaRPr lang="en-BR" sz="2025" b="1" dirty="0">
              <a:solidFill>
                <a:schemeClr val="tx1"/>
              </a:solidFill>
            </a:endParaRPr>
          </a:p>
        </p:txBody>
      </p:sp>
      <p:sp>
        <p:nvSpPr>
          <p:cNvPr id="11" name="TextBox 10">
            <a:extLst>
              <a:ext uri="{FF2B5EF4-FFF2-40B4-BE49-F238E27FC236}">
                <a16:creationId xmlns:a16="http://schemas.microsoft.com/office/drawing/2014/main" id="{1EBA0ACF-C9CF-5B77-F5C0-5C538B2761FC}"/>
              </a:ext>
            </a:extLst>
          </p:cNvPr>
          <p:cNvSpPr txBox="1"/>
          <p:nvPr/>
        </p:nvSpPr>
        <p:spPr>
          <a:xfrm>
            <a:off x="293538" y="2223343"/>
            <a:ext cx="3023520" cy="2031325"/>
          </a:xfrm>
          <a:prstGeom prst="rect">
            <a:avLst/>
          </a:prstGeom>
          <a:noFill/>
        </p:spPr>
        <p:txBody>
          <a:bodyPr wrap="none" rtlCol="0">
            <a:spAutoFit/>
          </a:bodyPr>
          <a:lstStyle/>
          <a:p>
            <a:pPr marL="160734" indent="-160734">
              <a:buFont typeface="Arial" panose="020B0604020202020204" pitchFamily="34" charset="0"/>
              <a:buChar char="•"/>
            </a:pPr>
            <a:r>
              <a:rPr lang="en-BR" sz="1575" dirty="0"/>
              <a:t>Opera até L4 ISO/OSI</a:t>
            </a:r>
          </a:p>
          <a:p>
            <a:pPr marL="160734" indent="-160734">
              <a:buFont typeface="Arial" panose="020B0604020202020204" pitchFamily="34" charset="0"/>
              <a:buChar char="•"/>
            </a:pPr>
            <a:r>
              <a:rPr lang="en-BR" sz="1575" dirty="0"/>
              <a:t>Em geral ACL por IP e Porta</a:t>
            </a:r>
          </a:p>
          <a:p>
            <a:pPr marL="160734" indent="-160734">
              <a:buFont typeface="Arial" panose="020B0604020202020204" pitchFamily="34" charset="0"/>
              <a:buChar char="•"/>
            </a:pPr>
            <a:r>
              <a:rPr lang="en-BR" sz="1575" dirty="0"/>
              <a:t>Atual TCP e UDP</a:t>
            </a:r>
          </a:p>
          <a:p>
            <a:pPr marL="160734" indent="-160734">
              <a:buFont typeface="Arial" panose="020B0604020202020204" pitchFamily="34" charset="0"/>
              <a:buChar char="•"/>
            </a:pPr>
            <a:r>
              <a:rPr lang="en-BR" sz="1575" dirty="0"/>
              <a:t>Conexão via stateless</a:t>
            </a:r>
          </a:p>
          <a:p>
            <a:pPr marL="160734" indent="-160734">
              <a:buFont typeface="Arial" panose="020B0604020202020204" pitchFamily="34" charset="0"/>
              <a:buChar char="•"/>
            </a:pPr>
            <a:r>
              <a:rPr lang="en-BR" sz="1575" dirty="0"/>
              <a:t>Não altera dado HTTP</a:t>
            </a:r>
          </a:p>
          <a:p>
            <a:pPr marL="160734" indent="-160734">
              <a:buFont typeface="Arial" panose="020B0604020202020204" pitchFamily="34" charset="0"/>
              <a:buChar char="•"/>
            </a:pPr>
            <a:r>
              <a:rPr lang="en-BR" sz="1575" dirty="0"/>
              <a:t>Não “exerga” dado criptografado</a:t>
            </a:r>
          </a:p>
          <a:p>
            <a:pPr marL="160734" indent="-160734">
              <a:buFont typeface="Arial" panose="020B0604020202020204" pitchFamily="34" charset="0"/>
              <a:buChar char="•"/>
            </a:pPr>
            <a:r>
              <a:rPr lang="en-BR" sz="1575" dirty="0"/>
              <a:t>Fácil de burdar</a:t>
            </a:r>
          </a:p>
          <a:p>
            <a:pPr marL="160734" indent="-160734">
              <a:buFont typeface="Arial" panose="020B0604020202020204" pitchFamily="34" charset="0"/>
              <a:buChar char="•"/>
            </a:pPr>
            <a:r>
              <a:rPr lang="en-BR" sz="1575" dirty="0"/>
              <a:t>Loga e bloqueia</a:t>
            </a:r>
          </a:p>
        </p:txBody>
      </p:sp>
      <p:sp>
        <p:nvSpPr>
          <p:cNvPr id="12" name="TextBox 11">
            <a:extLst>
              <a:ext uri="{FF2B5EF4-FFF2-40B4-BE49-F238E27FC236}">
                <a16:creationId xmlns:a16="http://schemas.microsoft.com/office/drawing/2014/main" id="{9A43515B-3428-997E-DCD7-655E5FE778D2}"/>
              </a:ext>
            </a:extLst>
          </p:cNvPr>
          <p:cNvSpPr txBox="1"/>
          <p:nvPr/>
        </p:nvSpPr>
        <p:spPr>
          <a:xfrm>
            <a:off x="3521307" y="2223343"/>
            <a:ext cx="3165995" cy="2273699"/>
          </a:xfrm>
          <a:prstGeom prst="rect">
            <a:avLst/>
          </a:prstGeom>
          <a:noFill/>
        </p:spPr>
        <p:txBody>
          <a:bodyPr wrap="none" rtlCol="0">
            <a:spAutoFit/>
          </a:bodyPr>
          <a:lstStyle/>
          <a:p>
            <a:pPr marL="160734" indent="-160734">
              <a:buFont typeface="Arial" panose="020B0604020202020204" pitchFamily="34" charset="0"/>
              <a:buChar char="•"/>
            </a:pPr>
            <a:r>
              <a:rPr lang="en-BR" sz="1575" dirty="0"/>
              <a:t>Opera até L7 ISO/OSI</a:t>
            </a:r>
          </a:p>
          <a:p>
            <a:pPr marL="160734" indent="-160734">
              <a:buFont typeface="Arial" panose="020B0604020202020204" pitchFamily="34" charset="0"/>
              <a:buChar char="•"/>
            </a:pPr>
            <a:r>
              <a:rPr lang="en-BR" sz="1575" dirty="0"/>
              <a:t>ACLs complexas (ex: Header HTTP)</a:t>
            </a:r>
          </a:p>
          <a:p>
            <a:pPr marL="160734" indent="-160734">
              <a:buFont typeface="Arial" panose="020B0604020202020204" pitchFamily="34" charset="0"/>
              <a:buChar char="•"/>
            </a:pPr>
            <a:r>
              <a:rPr lang="en-BR" sz="1575" dirty="0"/>
              <a:t>Atual HTTP e HTTPs</a:t>
            </a:r>
          </a:p>
          <a:p>
            <a:pPr marL="160734" indent="-160734">
              <a:buFont typeface="Arial" panose="020B0604020202020204" pitchFamily="34" charset="0"/>
              <a:buChar char="•"/>
            </a:pPr>
            <a:r>
              <a:rPr lang="en-BR" sz="1575" dirty="0"/>
              <a:t>Conexão via Stickeness</a:t>
            </a:r>
          </a:p>
          <a:p>
            <a:pPr marL="160734" indent="-160734">
              <a:buFont typeface="Arial" panose="020B0604020202020204" pitchFamily="34" charset="0"/>
              <a:buChar char="•"/>
            </a:pPr>
            <a:r>
              <a:rPr lang="en-BR" sz="1575" dirty="0"/>
              <a:t>Pode Alterar dado HTTP</a:t>
            </a:r>
          </a:p>
          <a:p>
            <a:pPr marL="160734" indent="-160734">
              <a:buFont typeface="Arial" panose="020B0604020202020204" pitchFamily="34" charset="0"/>
              <a:buChar char="•"/>
            </a:pPr>
            <a:r>
              <a:rPr lang="en-BR" sz="1575" dirty="0"/>
              <a:t>Pode enxergar dado encriptado</a:t>
            </a:r>
          </a:p>
          <a:p>
            <a:pPr marL="160734" indent="-160734">
              <a:buFont typeface="Arial" panose="020B0604020202020204" pitchFamily="34" charset="0"/>
              <a:buChar char="•"/>
            </a:pPr>
            <a:r>
              <a:rPr lang="en-BR" sz="1575" dirty="0"/>
              <a:t>Mais complexo de burlar </a:t>
            </a:r>
          </a:p>
          <a:p>
            <a:pPr marL="160734" indent="-160734">
              <a:buFont typeface="Arial" panose="020B0604020202020204" pitchFamily="34" charset="0"/>
              <a:buChar char="•"/>
            </a:pPr>
            <a:r>
              <a:rPr lang="en-BR" sz="1575" dirty="0"/>
              <a:t>Loga, bloqueia e altera</a:t>
            </a:r>
          </a:p>
          <a:p>
            <a:pPr marL="160734" indent="-160734">
              <a:buFont typeface="Arial" panose="020B0604020202020204" pitchFamily="34" charset="0"/>
              <a:buChar char="•"/>
            </a:pPr>
            <a:endParaRPr lang="en-BR" sz="1575" dirty="0"/>
          </a:p>
        </p:txBody>
      </p:sp>
    </p:spTree>
    <p:extLst>
      <p:ext uri="{BB962C8B-B14F-4D97-AF65-F5344CB8AC3E}">
        <p14:creationId xmlns:p14="http://schemas.microsoft.com/office/powerpoint/2010/main" val="149571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AF62CA79-0E27-28F4-333A-10F62CBB04F8}"/>
            </a:ext>
          </a:extLst>
        </p:cNvPr>
        <p:cNvGrpSpPr/>
        <p:nvPr/>
      </p:nvGrpSpPr>
      <p:grpSpPr>
        <a:xfrm>
          <a:off x="0" y="0"/>
          <a:ext cx="0" cy="0"/>
          <a:chOff x="0" y="0"/>
          <a:chExt cx="0" cy="0"/>
        </a:xfrm>
      </p:grpSpPr>
      <p:pic>
        <p:nvPicPr>
          <p:cNvPr id="2" name="Picture 2" descr="Por que você precisa de um WAF? | Azion">
            <a:extLst>
              <a:ext uri="{FF2B5EF4-FFF2-40B4-BE49-F238E27FC236}">
                <a16:creationId xmlns:a16="http://schemas.microsoft.com/office/drawing/2014/main" id="{59F138A5-763C-341B-80A3-91EFFFC5D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9184"/>
            <a:ext cx="6858000"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9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36F1AB90-C921-DEA4-6D9E-66F6D87374EF}"/>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0B6FA89F-28D9-9BF4-3D44-E19978E39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76" y="850605"/>
            <a:ext cx="6566647" cy="3607095"/>
          </a:xfrm>
          <a:prstGeom prst="rect">
            <a:avLst/>
          </a:prstGeom>
          <a:noFill/>
          <a:ln w="76200">
            <a:solidFill>
              <a:srgbClr val="FF0066"/>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4168B8-2E6A-C40B-E656-949514DECC8B}"/>
              </a:ext>
            </a:extLst>
          </p:cNvPr>
          <p:cNvSpPr txBox="1"/>
          <p:nvPr/>
        </p:nvSpPr>
        <p:spPr>
          <a:xfrm>
            <a:off x="209107" y="4577600"/>
            <a:ext cx="6173972" cy="307777"/>
          </a:xfrm>
          <a:prstGeom prst="rect">
            <a:avLst/>
          </a:prstGeom>
          <a:noFill/>
        </p:spPr>
        <p:txBody>
          <a:bodyPr wrap="square">
            <a:spAutoFit/>
          </a:bodyPr>
          <a:lstStyle/>
          <a:p>
            <a:r>
              <a:rPr lang="en-US" dirty="0"/>
              <a:t>F</a:t>
            </a:r>
            <a:r>
              <a:rPr lang="en-BR" dirty="0"/>
              <a:t>onte: https://maturitymodel.security.aws.dev/en/1.-quickwins/waf/</a:t>
            </a:r>
          </a:p>
        </p:txBody>
      </p:sp>
    </p:spTree>
    <p:extLst>
      <p:ext uri="{BB962C8B-B14F-4D97-AF65-F5344CB8AC3E}">
        <p14:creationId xmlns:p14="http://schemas.microsoft.com/office/powerpoint/2010/main" val="29025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2752995" y="443744"/>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SzPts val="3600"/>
            </a:pPr>
            <a:r>
              <a:rPr lang="pt-BR" sz="1800" dirty="0"/>
              <a:t>Para quem quer se certificar</a:t>
            </a:r>
            <a:endParaRPr sz="1800" dirty="0"/>
          </a:p>
        </p:txBody>
      </p:sp>
      <p:pic>
        <p:nvPicPr>
          <p:cNvPr id="5" name="Picture 4">
            <a:extLst>
              <a:ext uri="{FF2B5EF4-FFF2-40B4-BE49-F238E27FC236}">
                <a16:creationId xmlns:a16="http://schemas.microsoft.com/office/drawing/2014/main" id="{4B34BE27-779C-FCB3-3CC0-820B4219074F}"/>
              </a:ext>
            </a:extLst>
          </p:cNvPr>
          <p:cNvPicPr>
            <a:picLocks noChangeAspect="1"/>
          </p:cNvPicPr>
          <p:nvPr/>
        </p:nvPicPr>
        <p:blipFill>
          <a:blip r:embed="rId3"/>
          <a:stretch>
            <a:fillRect/>
          </a:stretch>
        </p:blipFill>
        <p:spPr>
          <a:xfrm>
            <a:off x="696539" y="3324446"/>
            <a:ext cx="5637071" cy="1142744"/>
          </a:xfrm>
          <a:prstGeom prst="rect">
            <a:avLst/>
          </a:prstGeom>
        </p:spPr>
      </p:pic>
      <p:pic>
        <p:nvPicPr>
          <p:cNvPr id="6" name="Picture 5">
            <a:extLst>
              <a:ext uri="{FF2B5EF4-FFF2-40B4-BE49-F238E27FC236}">
                <a16:creationId xmlns:a16="http://schemas.microsoft.com/office/drawing/2014/main" id="{A54304CC-FD1D-E4C3-9BA9-013BFDC0CA45}"/>
              </a:ext>
            </a:extLst>
          </p:cNvPr>
          <p:cNvPicPr>
            <a:picLocks noChangeAspect="1"/>
          </p:cNvPicPr>
          <p:nvPr/>
        </p:nvPicPr>
        <p:blipFill>
          <a:blip r:embed="rId4"/>
          <a:stretch>
            <a:fillRect/>
          </a:stretch>
        </p:blipFill>
        <p:spPr>
          <a:xfrm>
            <a:off x="830997" y="1329214"/>
            <a:ext cx="5196005" cy="1142743"/>
          </a:xfrm>
          <a:prstGeom prst="rect">
            <a:avLst/>
          </a:prstGeom>
        </p:spPr>
      </p:pic>
      <p:sp>
        <p:nvSpPr>
          <p:cNvPr id="7" name="Google Shape;121;p11">
            <a:extLst>
              <a:ext uri="{FF2B5EF4-FFF2-40B4-BE49-F238E27FC236}">
                <a16:creationId xmlns:a16="http://schemas.microsoft.com/office/drawing/2014/main" id="{76EFA04D-1B4A-50E7-04E1-4FD2EDBC7E54}"/>
              </a:ext>
            </a:extLst>
          </p:cNvPr>
          <p:cNvSpPr txBox="1">
            <a:spLocks/>
          </p:cNvSpPr>
          <p:nvPr/>
        </p:nvSpPr>
        <p:spPr>
          <a:xfrm>
            <a:off x="842830" y="3093584"/>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l">
              <a:lnSpc>
                <a:spcPct val="90000"/>
              </a:lnSpc>
              <a:spcBef>
                <a:spcPts val="0"/>
              </a:spcBef>
              <a:buSzPts val="3600"/>
            </a:pPr>
            <a:r>
              <a:rPr lang="pt-BR" sz="1800" dirty="0"/>
              <a:t>Security </a:t>
            </a:r>
            <a:r>
              <a:rPr lang="pt-BR" sz="1800" dirty="0" err="1"/>
              <a:t>Engineer</a:t>
            </a:r>
            <a:endParaRPr lang="pt-BR" sz="1800" dirty="0"/>
          </a:p>
        </p:txBody>
      </p:sp>
      <p:sp>
        <p:nvSpPr>
          <p:cNvPr id="8" name="Google Shape;121;p11">
            <a:extLst>
              <a:ext uri="{FF2B5EF4-FFF2-40B4-BE49-F238E27FC236}">
                <a16:creationId xmlns:a16="http://schemas.microsoft.com/office/drawing/2014/main" id="{CC056879-2496-B589-CABE-8755CAEBC22C}"/>
              </a:ext>
            </a:extLst>
          </p:cNvPr>
          <p:cNvSpPr txBox="1">
            <a:spLocks/>
          </p:cNvSpPr>
          <p:nvPr/>
        </p:nvSpPr>
        <p:spPr>
          <a:xfrm>
            <a:off x="920732" y="1064352"/>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l">
              <a:lnSpc>
                <a:spcPct val="90000"/>
              </a:lnSpc>
              <a:spcBef>
                <a:spcPts val="0"/>
              </a:spcBef>
              <a:buSzPts val="3600"/>
            </a:pPr>
            <a:r>
              <a:rPr lang="pt-BR" sz="1800" dirty="0"/>
              <a:t>Security Architect</a:t>
            </a:r>
          </a:p>
        </p:txBody>
      </p:sp>
      <p:sp>
        <p:nvSpPr>
          <p:cNvPr id="9" name="TextBox 8">
            <a:extLst>
              <a:ext uri="{FF2B5EF4-FFF2-40B4-BE49-F238E27FC236}">
                <a16:creationId xmlns:a16="http://schemas.microsoft.com/office/drawing/2014/main" id="{8A10138A-80E5-2698-89D5-FC9EDCC9E7C2}"/>
              </a:ext>
            </a:extLst>
          </p:cNvPr>
          <p:cNvSpPr txBox="1"/>
          <p:nvPr/>
        </p:nvSpPr>
        <p:spPr>
          <a:xfrm>
            <a:off x="5861327" y="4924010"/>
            <a:ext cx="1098378" cy="261610"/>
          </a:xfrm>
          <a:prstGeom prst="rect">
            <a:avLst/>
          </a:prstGeom>
          <a:noFill/>
        </p:spPr>
        <p:txBody>
          <a:bodyPr wrap="none" rtlCol="0">
            <a:spAutoFit/>
          </a:bodyPr>
          <a:lstStyle/>
          <a:p>
            <a:r>
              <a:rPr lang="en-BR" sz="1050" dirty="0"/>
              <a:t>Fonte: Whizlabs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7DEEC8BD-BD0B-44C0-AD73-9F2DEC1C5AAA}"/>
            </a:ext>
          </a:extLst>
        </p:cNvPr>
        <p:cNvGrpSpPr/>
        <p:nvPr/>
      </p:nvGrpSpPr>
      <p:grpSpPr>
        <a:xfrm>
          <a:off x="0" y="0"/>
          <a:ext cx="0" cy="0"/>
          <a:chOff x="0" y="0"/>
          <a:chExt cx="0" cy="0"/>
        </a:xfrm>
      </p:grpSpPr>
      <p:sp>
        <p:nvSpPr>
          <p:cNvPr id="3" name="Google Shape;705;g7b11f3007e_0_316">
            <a:extLst>
              <a:ext uri="{FF2B5EF4-FFF2-40B4-BE49-F238E27FC236}">
                <a16:creationId xmlns:a16="http://schemas.microsoft.com/office/drawing/2014/main" id="{9463ACC5-9D82-3202-A2D5-99EB2706C582}"/>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err="1"/>
              <a:t>Amazon</a:t>
            </a:r>
            <a:r>
              <a:rPr lang="pt-BR" sz="1800" dirty="0"/>
              <a:t> </a:t>
            </a:r>
            <a:r>
              <a:rPr lang="pt-BR" sz="1800" dirty="0" err="1"/>
              <a:t>CloudFront</a:t>
            </a:r>
            <a:endParaRPr lang="pt-BR" sz="1800" dirty="0"/>
          </a:p>
        </p:txBody>
      </p:sp>
      <p:sp>
        <p:nvSpPr>
          <p:cNvPr id="4" name="Google Shape;706;g7b11f3007e_0_316">
            <a:extLst>
              <a:ext uri="{FF2B5EF4-FFF2-40B4-BE49-F238E27FC236}">
                <a16:creationId xmlns:a16="http://schemas.microsoft.com/office/drawing/2014/main" id="{C761FF05-B4F1-4E63-90DB-9EF737DCC706}"/>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CDN da AWS</a:t>
            </a:r>
            <a:endParaRPr sz="788" dirty="0">
              <a:solidFill>
                <a:srgbClr val="000000"/>
              </a:solidFill>
              <a:latin typeface="Arial"/>
              <a:ea typeface="Arial"/>
              <a:cs typeface="Arial"/>
              <a:sym typeface="Arial"/>
            </a:endParaRPr>
          </a:p>
        </p:txBody>
      </p:sp>
      <p:pic>
        <p:nvPicPr>
          <p:cNvPr id="13314" name="Picture 2" descr="O que é o Amazon CloudFront? - Amazon CloudFront">
            <a:extLst>
              <a:ext uri="{FF2B5EF4-FFF2-40B4-BE49-F238E27FC236}">
                <a16:creationId xmlns:a16="http://schemas.microsoft.com/office/drawing/2014/main" id="{3705BF25-7810-2476-9887-752067A19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409" y="1223477"/>
            <a:ext cx="4423182" cy="36979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F7DB3E-F802-2CB0-9EA8-CFC92F96E529}"/>
              </a:ext>
            </a:extLst>
          </p:cNvPr>
          <p:cNvSpPr txBox="1"/>
          <p:nvPr/>
        </p:nvSpPr>
        <p:spPr>
          <a:xfrm>
            <a:off x="-37233" y="4871264"/>
            <a:ext cx="6173972" cy="276999"/>
          </a:xfrm>
          <a:prstGeom prst="rect">
            <a:avLst/>
          </a:prstGeom>
          <a:noFill/>
        </p:spPr>
        <p:txBody>
          <a:bodyPr wrap="square">
            <a:spAutoFit/>
          </a:bodyPr>
          <a:lstStyle/>
          <a:p>
            <a:r>
              <a:rPr lang="en-US" sz="1200" dirty="0"/>
              <a:t>F</a:t>
            </a:r>
            <a:r>
              <a:rPr lang="en-BR" sz="1200" dirty="0"/>
              <a:t>onte: docs.aws.amazon.com</a:t>
            </a:r>
          </a:p>
        </p:txBody>
      </p:sp>
    </p:spTree>
    <p:extLst>
      <p:ext uri="{BB962C8B-B14F-4D97-AF65-F5344CB8AC3E}">
        <p14:creationId xmlns:p14="http://schemas.microsoft.com/office/powerpoint/2010/main" val="1863986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4C915176-141D-F501-99AE-108B94D49CCC}"/>
            </a:ext>
          </a:extLst>
        </p:cNvPr>
        <p:cNvGrpSpPr/>
        <p:nvPr/>
      </p:nvGrpSpPr>
      <p:grpSpPr>
        <a:xfrm>
          <a:off x="0" y="0"/>
          <a:ext cx="0" cy="0"/>
          <a:chOff x="0" y="0"/>
          <a:chExt cx="0" cy="0"/>
        </a:xfrm>
      </p:grpSpPr>
      <p:pic>
        <p:nvPicPr>
          <p:cNvPr id="12290" name="Picture 2" descr="Aws Cloudfront icon - Free Download PNG &amp; SVG | Streamline">
            <a:extLst>
              <a:ext uri="{FF2B5EF4-FFF2-40B4-BE49-F238E27FC236}">
                <a16:creationId xmlns:a16="http://schemas.microsoft.com/office/drawing/2014/main" id="{C0666A42-908B-3814-2DA3-6452EB9B9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49" y="1728843"/>
            <a:ext cx="1690576" cy="16905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FDE5F1-0CB9-9A54-106C-2EB971862265}"/>
              </a:ext>
            </a:extLst>
          </p:cNvPr>
          <p:cNvSpPr txBox="1"/>
          <p:nvPr/>
        </p:nvSpPr>
        <p:spPr>
          <a:xfrm>
            <a:off x="2694883" y="1728843"/>
            <a:ext cx="3464912" cy="2758447"/>
          </a:xfrm>
          <a:prstGeom prst="rect">
            <a:avLst/>
          </a:prstGeom>
          <a:noFill/>
        </p:spPr>
        <p:txBody>
          <a:bodyPr wrap="square" rtlCol="0">
            <a:spAutoFit/>
          </a:bodyPr>
          <a:lstStyle/>
          <a:p>
            <a:pPr marL="160734" indent="-160734">
              <a:buFont typeface="Arial" panose="020B0604020202020204" pitchFamily="34" charset="0"/>
              <a:buChar char="•"/>
            </a:pPr>
            <a:r>
              <a:rPr lang="en-BR" sz="1575" dirty="0"/>
              <a:t>Opera em HTTP e HTTPs</a:t>
            </a:r>
          </a:p>
          <a:p>
            <a:pPr marL="160734" indent="-160734">
              <a:buFont typeface="Arial" panose="020B0604020202020204" pitchFamily="34" charset="0"/>
              <a:buChar char="•"/>
            </a:pPr>
            <a:r>
              <a:rPr lang="en-BR" sz="1575" dirty="0"/>
              <a:t>Possuí certificado SSL gratuito (ACM)</a:t>
            </a:r>
          </a:p>
          <a:p>
            <a:pPr marL="160734" indent="-160734">
              <a:buFont typeface="Arial" panose="020B0604020202020204" pitchFamily="34" charset="0"/>
              <a:buChar char="•"/>
            </a:pPr>
            <a:r>
              <a:rPr lang="en-BR" sz="1575" dirty="0"/>
              <a:t>Tráfego mais barato que EC2/VPC</a:t>
            </a:r>
          </a:p>
          <a:p>
            <a:pPr marL="160734" indent="-160734">
              <a:buFont typeface="Arial" panose="020B0604020202020204" pitchFamily="34" charset="0"/>
              <a:buChar char="•"/>
            </a:pPr>
            <a:r>
              <a:rPr lang="en-BR" sz="1575" dirty="0"/>
              <a:t>Função de cache</a:t>
            </a:r>
          </a:p>
          <a:p>
            <a:pPr marL="160734" indent="-160734">
              <a:buFont typeface="Arial" panose="020B0604020202020204" pitchFamily="34" charset="0"/>
              <a:buChar char="•"/>
            </a:pPr>
            <a:r>
              <a:rPr lang="en-BR" sz="1575" dirty="0"/>
              <a:t>Pode fazer troca de atributos e dados</a:t>
            </a:r>
          </a:p>
          <a:p>
            <a:pPr marL="160734" indent="-160734">
              <a:buFont typeface="Arial" panose="020B0604020202020204" pitchFamily="34" charset="0"/>
              <a:buChar char="•"/>
            </a:pPr>
            <a:r>
              <a:rPr lang="en-BR" sz="1575" dirty="0"/>
              <a:t>Totalmente Serverless (ou SaaS)</a:t>
            </a:r>
          </a:p>
          <a:p>
            <a:pPr marL="160734" indent="-160734">
              <a:buFont typeface="Arial" panose="020B0604020202020204" pitchFamily="34" charset="0"/>
              <a:buChar char="•"/>
            </a:pPr>
            <a:r>
              <a:rPr lang="en-BR" sz="1575" dirty="0"/>
              <a:t>Altamente escalável</a:t>
            </a:r>
          </a:p>
          <a:p>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p:txBody>
      </p:sp>
      <p:sp>
        <p:nvSpPr>
          <p:cNvPr id="2" name="Google Shape;705;g7b11f3007e_0_316">
            <a:extLst>
              <a:ext uri="{FF2B5EF4-FFF2-40B4-BE49-F238E27FC236}">
                <a16:creationId xmlns:a16="http://schemas.microsoft.com/office/drawing/2014/main" id="{9036EB17-3456-E05A-E88B-4F93D53CAC77}"/>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err="1"/>
              <a:t>Amazon</a:t>
            </a:r>
            <a:r>
              <a:rPr lang="pt-BR" sz="1800" dirty="0"/>
              <a:t> </a:t>
            </a:r>
            <a:r>
              <a:rPr lang="pt-BR" sz="1800" dirty="0" err="1"/>
              <a:t>CloudFront</a:t>
            </a:r>
            <a:endParaRPr lang="pt-BR" sz="1800" dirty="0"/>
          </a:p>
        </p:txBody>
      </p:sp>
      <p:sp>
        <p:nvSpPr>
          <p:cNvPr id="6" name="Google Shape;706;g7b11f3007e_0_316">
            <a:extLst>
              <a:ext uri="{FF2B5EF4-FFF2-40B4-BE49-F238E27FC236}">
                <a16:creationId xmlns:a16="http://schemas.microsoft.com/office/drawing/2014/main" id="{9414FFA0-F5D8-0B28-2346-747DC4319744}"/>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CDN da AWS</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289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83BCAA3F-862A-5A63-F67B-FF1D3BAB32F2}"/>
            </a:ext>
          </a:extLst>
        </p:cNvPr>
        <p:cNvGrpSpPr/>
        <p:nvPr/>
      </p:nvGrpSpPr>
      <p:grpSpPr>
        <a:xfrm>
          <a:off x="0" y="0"/>
          <a:ext cx="0" cy="0"/>
          <a:chOff x="0" y="0"/>
          <a:chExt cx="0" cy="0"/>
        </a:xfrm>
      </p:grpSpPr>
      <p:sp>
        <p:nvSpPr>
          <p:cNvPr id="3" name="Google Shape;705;g7b11f3007e_0_316">
            <a:extLst>
              <a:ext uri="{FF2B5EF4-FFF2-40B4-BE49-F238E27FC236}">
                <a16:creationId xmlns:a16="http://schemas.microsoft.com/office/drawing/2014/main" id="{AFB2932E-49CB-DB1F-8DE9-8D06526806A4}"/>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4" name="Google Shape;706;g7b11f3007e_0_316">
            <a:extLst>
              <a:ext uri="{FF2B5EF4-FFF2-40B4-BE49-F238E27FC236}">
                <a16:creationId xmlns:a16="http://schemas.microsoft.com/office/drawing/2014/main" id="{A7E1181D-C569-9ADB-C898-7B930A826FCA}"/>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O que é?</a:t>
            </a:r>
            <a:endParaRPr sz="788" dirty="0">
              <a:solidFill>
                <a:srgbClr val="000000"/>
              </a:solidFill>
              <a:latin typeface="Arial"/>
              <a:ea typeface="Arial"/>
              <a:cs typeface="Arial"/>
              <a:sym typeface="Arial"/>
            </a:endParaRPr>
          </a:p>
        </p:txBody>
      </p:sp>
      <p:pic>
        <p:nvPicPr>
          <p:cNvPr id="2056" name="Picture 8" descr="Ataque hacker: como funciona os 7 tipos de ataques cibernéticos – Insights  para te ajudar na carreira em tecnologia | Blog da Trybe">
            <a:extLst>
              <a:ext uri="{FF2B5EF4-FFF2-40B4-BE49-F238E27FC236}">
                <a16:creationId xmlns:a16="http://schemas.microsoft.com/office/drawing/2014/main" id="{E7FB7809-E444-2D51-CF66-0889BD4F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74" y="689869"/>
            <a:ext cx="4393278" cy="4393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38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900C2570-BCFA-465A-0207-C1D9D1666E13}"/>
            </a:ext>
          </a:extLst>
        </p:cNvPr>
        <p:cNvGrpSpPr/>
        <p:nvPr/>
      </p:nvGrpSpPr>
      <p:grpSpPr>
        <a:xfrm>
          <a:off x="0" y="0"/>
          <a:ext cx="0" cy="0"/>
          <a:chOff x="0" y="0"/>
          <a:chExt cx="0" cy="0"/>
        </a:xfrm>
      </p:grpSpPr>
      <p:sp>
        <p:nvSpPr>
          <p:cNvPr id="3" name="Google Shape;705;g7b11f3007e_0_316">
            <a:extLst>
              <a:ext uri="{FF2B5EF4-FFF2-40B4-BE49-F238E27FC236}">
                <a16:creationId xmlns:a16="http://schemas.microsoft.com/office/drawing/2014/main" id="{D1D7FD07-0776-818E-0D5A-D89FF67A99E6}"/>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err="1"/>
              <a:t>Amazon</a:t>
            </a:r>
            <a:r>
              <a:rPr lang="pt-BR" sz="1800" dirty="0"/>
              <a:t> </a:t>
            </a:r>
            <a:r>
              <a:rPr lang="pt-BR" sz="1800" dirty="0" err="1"/>
              <a:t>CloudFront</a:t>
            </a:r>
            <a:endParaRPr lang="pt-BR" sz="1800" dirty="0"/>
          </a:p>
        </p:txBody>
      </p:sp>
      <p:sp>
        <p:nvSpPr>
          <p:cNvPr id="4" name="Google Shape;706;g7b11f3007e_0_316">
            <a:extLst>
              <a:ext uri="{FF2B5EF4-FFF2-40B4-BE49-F238E27FC236}">
                <a16:creationId xmlns:a16="http://schemas.microsoft.com/office/drawing/2014/main" id="{0DFC38D0-69F0-0DA4-30EE-BC09F2531ECD}"/>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CDN da AWS</a:t>
            </a:r>
            <a:endParaRPr sz="788" dirty="0">
              <a:solidFill>
                <a:srgbClr val="000000"/>
              </a:solidFill>
              <a:latin typeface="Arial"/>
              <a:ea typeface="Arial"/>
              <a:cs typeface="Arial"/>
              <a:sym typeface="Arial"/>
            </a:endParaRPr>
          </a:p>
        </p:txBody>
      </p:sp>
      <p:pic>
        <p:nvPicPr>
          <p:cNvPr id="1026" name="Picture 2" descr="Matrix wallpaper gif">
            <a:extLst>
              <a:ext uri="{FF2B5EF4-FFF2-40B4-BE49-F238E27FC236}">
                <a16:creationId xmlns:a16="http://schemas.microsoft.com/office/drawing/2014/main" id="{34A9C914-C962-F1A2-EC31-0D65CD0A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145" y="9579"/>
            <a:ext cx="9152468" cy="514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8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4230D3CE-EC28-F027-561F-D6A1D51C11C4}"/>
            </a:ext>
          </a:extLst>
        </p:cNvPr>
        <p:cNvGrpSpPr/>
        <p:nvPr/>
      </p:nvGrpSpPr>
      <p:grpSpPr>
        <a:xfrm>
          <a:off x="0" y="0"/>
          <a:ext cx="0" cy="0"/>
          <a:chOff x="0" y="0"/>
          <a:chExt cx="0" cy="0"/>
        </a:xfrm>
      </p:grpSpPr>
      <p:pic>
        <p:nvPicPr>
          <p:cNvPr id="2052" name="Picture 4" descr="Criptografia - parte 1">
            <a:extLst>
              <a:ext uri="{FF2B5EF4-FFF2-40B4-BE49-F238E27FC236}">
                <a16:creationId xmlns:a16="http://schemas.microsoft.com/office/drawing/2014/main" id="{452EC86B-D5CA-3E13-7FC8-046CDB24C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22" y="1231142"/>
            <a:ext cx="5168900" cy="3251200"/>
          </a:xfrm>
          <a:prstGeom prst="rect">
            <a:avLst/>
          </a:prstGeom>
          <a:noFill/>
          <a:ln w="38100">
            <a:solidFill>
              <a:srgbClr val="FF2F92"/>
            </a:solidFill>
          </a:ln>
          <a:extLst>
            <a:ext uri="{909E8E84-426E-40DD-AFC4-6F175D3DCCD1}">
              <a14:hiddenFill xmlns:a14="http://schemas.microsoft.com/office/drawing/2010/main">
                <a:solidFill>
                  <a:srgbClr val="FFFFFF"/>
                </a:solidFill>
              </a14:hiddenFill>
            </a:ext>
          </a:extLst>
        </p:spPr>
      </p:pic>
      <p:sp>
        <p:nvSpPr>
          <p:cNvPr id="2" name="Google Shape;705;g7b11f3007e_0_316">
            <a:extLst>
              <a:ext uri="{FF2B5EF4-FFF2-40B4-BE49-F238E27FC236}">
                <a16:creationId xmlns:a16="http://schemas.microsoft.com/office/drawing/2014/main" id="{CA1A2300-048E-2C34-D5DA-490C93FC7848}"/>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BC9236C0-5A81-EF8D-1B68-A73949F08130}"/>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O que é?</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42012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4B684FF6-5E66-BF7B-9C45-CF7B052DB328}"/>
            </a:ext>
          </a:extLst>
        </p:cNvPr>
        <p:cNvGrpSpPr/>
        <p:nvPr/>
      </p:nvGrpSpPr>
      <p:grpSpPr>
        <a:xfrm>
          <a:off x="0" y="0"/>
          <a:ext cx="0" cy="0"/>
          <a:chOff x="0" y="0"/>
          <a:chExt cx="0" cy="0"/>
        </a:xfrm>
      </p:grpSpPr>
      <p:pic>
        <p:nvPicPr>
          <p:cNvPr id="3074" name="Picture 2" descr="Cifra de César em Python. Uma introdução a criptografia e uma… | by  Fernando Souza | Vacatronics | Medium">
            <a:extLst>
              <a:ext uri="{FF2B5EF4-FFF2-40B4-BE49-F238E27FC236}">
                <a16:creationId xmlns:a16="http://schemas.microsoft.com/office/drawing/2014/main" id="{EDB58CCC-7557-F4CF-F8EE-0BB61A845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55" y="1396437"/>
            <a:ext cx="5578550" cy="2355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0CF17F-B14F-6C82-E5EB-24EC285C28ED}"/>
              </a:ext>
            </a:extLst>
          </p:cNvPr>
          <p:cNvSpPr txBox="1"/>
          <p:nvPr/>
        </p:nvSpPr>
        <p:spPr>
          <a:xfrm>
            <a:off x="1559441" y="4033283"/>
            <a:ext cx="3230180" cy="523220"/>
          </a:xfrm>
          <a:prstGeom prst="rect">
            <a:avLst/>
          </a:prstGeom>
          <a:noFill/>
        </p:spPr>
        <p:txBody>
          <a:bodyPr wrap="none" rtlCol="0">
            <a:spAutoFit/>
          </a:bodyPr>
          <a:lstStyle/>
          <a:p>
            <a:r>
              <a:rPr lang="en-BR" sz="2800" dirty="0"/>
              <a:t>Criptografia de César</a:t>
            </a:r>
          </a:p>
        </p:txBody>
      </p:sp>
      <p:sp>
        <p:nvSpPr>
          <p:cNvPr id="5" name="Google Shape;705;g7b11f3007e_0_316">
            <a:extLst>
              <a:ext uri="{FF2B5EF4-FFF2-40B4-BE49-F238E27FC236}">
                <a16:creationId xmlns:a16="http://schemas.microsoft.com/office/drawing/2014/main" id="{DA310079-6453-EEE4-BCDC-0AA3A4E95334}"/>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6" name="Google Shape;706;g7b11f3007e_0_316">
            <a:extLst>
              <a:ext uri="{FF2B5EF4-FFF2-40B4-BE49-F238E27FC236}">
                <a16:creationId xmlns:a16="http://schemas.microsoft.com/office/drawing/2014/main" id="{093BB513-93D0-C9E1-E2A1-810F089314D6}"/>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O que é?</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09681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05B7F00E-EC19-F242-7114-DA0E0E152701}"/>
            </a:ext>
          </a:extLst>
        </p:cNvPr>
        <p:cNvGrpSpPr/>
        <p:nvPr/>
      </p:nvGrpSpPr>
      <p:grpSpPr>
        <a:xfrm>
          <a:off x="0" y="0"/>
          <a:ext cx="0" cy="0"/>
          <a:chOff x="0" y="0"/>
          <a:chExt cx="0" cy="0"/>
        </a:xfrm>
      </p:grpSpPr>
      <p:pic>
        <p:nvPicPr>
          <p:cNvPr id="2050" name="Picture 2" descr="Criptografia simétrica. Continuando a série sobre criptografia… | by  Fernando Souza | Prognosys | Medium">
            <a:extLst>
              <a:ext uri="{FF2B5EF4-FFF2-40B4-BE49-F238E27FC236}">
                <a16:creationId xmlns:a16="http://schemas.microsoft.com/office/drawing/2014/main" id="{FB39D7DC-6948-3E26-9CBC-3897097ED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83" y="1828800"/>
            <a:ext cx="5801833" cy="163176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05;g7b11f3007e_0_316">
            <a:extLst>
              <a:ext uri="{FF2B5EF4-FFF2-40B4-BE49-F238E27FC236}">
                <a16:creationId xmlns:a16="http://schemas.microsoft.com/office/drawing/2014/main" id="{419A801D-A379-DA56-2652-85A55E440BE6}"/>
              </a:ext>
            </a:extLst>
          </p:cNvPr>
          <p:cNvSpPr txBox="1">
            <a:spLocks/>
          </p:cNvSpPr>
          <p:nvPr/>
        </p:nvSpPr>
        <p:spPr>
          <a:xfrm>
            <a:off x="2936747" y="497365"/>
            <a:ext cx="3820331"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1F516EBB-7A5E-32CA-B018-FD69DF76B0DF}"/>
              </a:ext>
            </a:extLst>
          </p:cNvPr>
          <p:cNvSpPr/>
          <p:nvPr/>
        </p:nvSpPr>
        <p:spPr>
          <a:xfrm>
            <a:off x="5323367" y="765158"/>
            <a:ext cx="143371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O que é?</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35980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A3927F9-058A-E7EB-34F6-B6DDD13AAAA5}"/>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5C6DB0C4-6A0E-717B-A2D0-A89F46BDCB8C}"/>
              </a:ext>
            </a:extLst>
          </p:cNvPr>
          <p:cNvSpPr txBox="1">
            <a:spLocks/>
          </p:cNvSpPr>
          <p:nvPr/>
        </p:nvSpPr>
        <p:spPr>
          <a:xfrm>
            <a:off x="5401340" y="497365"/>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7542E120-79C9-0C02-C9A3-B0FC3587F90D}"/>
              </a:ext>
            </a:extLst>
          </p:cNvPr>
          <p:cNvSpPr/>
          <p:nvPr/>
        </p:nvSpPr>
        <p:spPr>
          <a:xfrm>
            <a:off x="5886509" y="765158"/>
            <a:ext cx="870569"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O que é?</a:t>
            </a:r>
            <a:endParaRPr sz="788" dirty="0">
              <a:solidFill>
                <a:srgbClr val="000000"/>
              </a:solidFill>
              <a:latin typeface="Arial"/>
              <a:ea typeface="Arial"/>
              <a:cs typeface="Arial"/>
              <a:sym typeface="Arial"/>
            </a:endParaRPr>
          </a:p>
        </p:txBody>
      </p:sp>
      <p:cxnSp>
        <p:nvCxnSpPr>
          <p:cNvPr id="6" name="Straight Connector 5">
            <a:extLst>
              <a:ext uri="{FF2B5EF4-FFF2-40B4-BE49-F238E27FC236}">
                <a16:creationId xmlns:a16="http://schemas.microsoft.com/office/drawing/2014/main" id="{4315D81E-134C-9843-5186-42B8AA497326}"/>
              </a:ext>
            </a:extLst>
          </p:cNvPr>
          <p:cNvCxnSpPr/>
          <p:nvPr/>
        </p:nvCxnSpPr>
        <p:spPr>
          <a:xfrm>
            <a:off x="1297172" y="2574131"/>
            <a:ext cx="41041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1266" name="Picture 2" descr="Server storage - Free electronics icons">
            <a:extLst>
              <a:ext uri="{FF2B5EF4-FFF2-40B4-BE49-F238E27FC236}">
                <a16:creationId xmlns:a16="http://schemas.microsoft.com/office/drawing/2014/main" id="{EDF99360-8435-2FE6-CF8B-29082CE79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60" y="1779181"/>
            <a:ext cx="1887611" cy="18876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rver storage - Free electronics icons">
            <a:extLst>
              <a:ext uri="{FF2B5EF4-FFF2-40B4-BE49-F238E27FC236}">
                <a16:creationId xmlns:a16="http://schemas.microsoft.com/office/drawing/2014/main" id="{768A52AA-B30F-A100-FF0A-1BD301739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86509" y="1782731"/>
            <a:ext cx="2034031" cy="18876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419247-EAC9-0AD6-30F9-69FC146137D2}"/>
              </a:ext>
            </a:extLst>
          </p:cNvPr>
          <p:cNvSpPr txBox="1"/>
          <p:nvPr/>
        </p:nvSpPr>
        <p:spPr>
          <a:xfrm>
            <a:off x="581246" y="1389699"/>
            <a:ext cx="1061381" cy="400110"/>
          </a:xfrm>
          <a:prstGeom prst="rect">
            <a:avLst/>
          </a:prstGeom>
          <a:noFill/>
        </p:spPr>
        <p:txBody>
          <a:bodyPr wrap="none" rtlCol="0">
            <a:spAutoFit/>
          </a:bodyPr>
          <a:lstStyle/>
          <a:p>
            <a:r>
              <a:rPr lang="en-BR" sz="2000" dirty="0"/>
              <a:t>Server A</a:t>
            </a:r>
          </a:p>
        </p:txBody>
      </p:sp>
      <p:sp>
        <p:nvSpPr>
          <p:cNvPr id="8" name="TextBox 7">
            <a:extLst>
              <a:ext uri="{FF2B5EF4-FFF2-40B4-BE49-F238E27FC236}">
                <a16:creationId xmlns:a16="http://schemas.microsoft.com/office/drawing/2014/main" id="{084F6B6A-6009-FEE3-C5A9-B6D54521052A}"/>
              </a:ext>
            </a:extLst>
          </p:cNvPr>
          <p:cNvSpPr txBox="1"/>
          <p:nvPr/>
        </p:nvSpPr>
        <p:spPr>
          <a:xfrm>
            <a:off x="5139069" y="1408866"/>
            <a:ext cx="1051763" cy="400110"/>
          </a:xfrm>
          <a:prstGeom prst="rect">
            <a:avLst/>
          </a:prstGeom>
          <a:noFill/>
        </p:spPr>
        <p:txBody>
          <a:bodyPr wrap="none" rtlCol="0">
            <a:spAutoFit/>
          </a:bodyPr>
          <a:lstStyle/>
          <a:p>
            <a:r>
              <a:rPr lang="en-BR" sz="2000" dirty="0"/>
              <a:t>Server B</a:t>
            </a:r>
          </a:p>
        </p:txBody>
      </p:sp>
      <p:sp>
        <p:nvSpPr>
          <p:cNvPr id="9" name="TextBox 8">
            <a:extLst>
              <a:ext uri="{FF2B5EF4-FFF2-40B4-BE49-F238E27FC236}">
                <a16:creationId xmlns:a16="http://schemas.microsoft.com/office/drawing/2014/main" id="{53D65541-53E9-8F50-CB8F-EF53E530979F}"/>
              </a:ext>
            </a:extLst>
          </p:cNvPr>
          <p:cNvSpPr txBox="1"/>
          <p:nvPr/>
        </p:nvSpPr>
        <p:spPr>
          <a:xfrm>
            <a:off x="1297172" y="3528292"/>
            <a:ext cx="658065" cy="276999"/>
          </a:xfrm>
          <a:prstGeom prst="rect">
            <a:avLst/>
          </a:prstGeom>
          <a:noFill/>
        </p:spPr>
        <p:txBody>
          <a:bodyPr wrap="none" rtlCol="0">
            <a:spAutoFit/>
          </a:bodyPr>
          <a:lstStyle/>
          <a:p>
            <a:r>
              <a:rPr lang="en-BR" sz="1200" dirty="0"/>
              <a:t>Storage</a:t>
            </a:r>
          </a:p>
        </p:txBody>
      </p:sp>
      <p:sp>
        <p:nvSpPr>
          <p:cNvPr id="10" name="TextBox 9">
            <a:extLst>
              <a:ext uri="{FF2B5EF4-FFF2-40B4-BE49-F238E27FC236}">
                <a16:creationId xmlns:a16="http://schemas.microsoft.com/office/drawing/2014/main" id="{0B7107B4-11D0-B090-C278-0A72FC550DAD}"/>
              </a:ext>
            </a:extLst>
          </p:cNvPr>
          <p:cNvSpPr txBox="1"/>
          <p:nvPr/>
        </p:nvSpPr>
        <p:spPr>
          <a:xfrm>
            <a:off x="4859935" y="3528292"/>
            <a:ext cx="658065" cy="276999"/>
          </a:xfrm>
          <a:prstGeom prst="rect">
            <a:avLst/>
          </a:prstGeom>
          <a:noFill/>
        </p:spPr>
        <p:txBody>
          <a:bodyPr wrap="none" rtlCol="0">
            <a:spAutoFit/>
          </a:bodyPr>
          <a:lstStyle/>
          <a:p>
            <a:r>
              <a:rPr lang="en-BR" sz="1200" dirty="0"/>
              <a:t>Storage</a:t>
            </a:r>
          </a:p>
        </p:txBody>
      </p:sp>
      <p:sp>
        <p:nvSpPr>
          <p:cNvPr id="11" name="TextBox 10">
            <a:extLst>
              <a:ext uri="{FF2B5EF4-FFF2-40B4-BE49-F238E27FC236}">
                <a16:creationId xmlns:a16="http://schemas.microsoft.com/office/drawing/2014/main" id="{2E638425-3925-ECD6-F365-4196152C79BB}"/>
              </a:ext>
            </a:extLst>
          </p:cNvPr>
          <p:cNvSpPr txBox="1"/>
          <p:nvPr/>
        </p:nvSpPr>
        <p:spPr>
          <a:xfrm>
            <a:off x="2306186" y="3528292"/>
            <a:ext cx="2244525" cy="334707"/>
          </a:xfrm>
          <a:prstGeom prst="rect">
            <a:avLst/>
          </a:prstGeom>
          <a:noFill/>
        </p:spPr>
        <p:txBody>
          <a:bodyPr wrap="none" rtlCol="0">
            <a:spAutoFit/>
          </a:bodyPr>
          <a:lstStyle/>
          <a:p>
            <a:r>
              <a:rPr lang="en-BR" sz="1575" b="1" dirty="0">
                <a:solidFill>
                  <a:srgbClr val="C1346D"/>
                </a:solidFill>
                <a:latin typeface="Calibri"/>
                <a:cs typeface="Calibri"/>
              </a:rPr>
              <a:t>Criptografia</a:t>
            </a:r>
            <a:r>
              <a:rPr lang="en-BR" dirty="0">
                <a:solidFill>
                  <a:srgbClr val="FF2F92"/>
                </a:solidFill>
              </a:rPr>
              <a:t> </a:t>
            </a:r>
            <a:r>
              <a:rPr lang="en-BR" sz="1575" b="1" dirty="0">
                <a:solidFill>
                  <a:srgbClr val="C1346D"/>
                </a:solidFill>
                <a:latin typeface="Calibri"/>
                <a:cs typeface="Calibri"/>
              </a:rPr>
              <a:t>em Repouse</a:t>
            </a:r>
          </a:p>
        </p:txBody>
      </p:sp>
      <p:pic>
        <p:nvPicPr>
          <p:cNvPr id="11268" name="Picture 4" descr="Lock - Free security icons">
            <a:extLst>
              <a:ext uri="{FF2B5EF4-FFF2-40B4-BE49-F238E27FC236}">
                <a16:creationId xmlns:a16="http://schemas.microsoft.com/office/drawing/2014/main" id="{94748D54-B739-3C1B-720C-D08F2515A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02" y="3206684"/>
            <a:ext cx="352905" cy="352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ck - Free security icons">
            <a:extLst>
              <a:ext uri="{FF2B5EF4-FFF2-40B4-BE49-F238E27FC236}">
                <a16:creationId xmlns:a16="http://schemas.microsoft.com/office/drawing/2014/main" id="{6772A162-BBC7-C4C2-784B-E3DBA3631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07" y="3206684"/>
            <a:ext cx="352905" cy="3529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F49DB04-C97D-58C2-6470-ED5A2AAC5251}"/>
              </a:ext>
            </a:extLst>
          </p:cNvPr>
          <p:cNvSpPr txBox="1"/>
          <p:nvPr/>
        </p:nvSpPr>
        <p:spPr>
          <a:xfrm>
            <a:off x="2295733" y="2206781"/>
            <a:ext cx="2244525" cy="334707"/>
          </a:xfrm>
          <a:prstGeom prst="rect">
            <a:avLst/>
          </a:prstGeom>
          <a:noFill/>
        </p:spPr>
        <p:txBody>
          <a:bodyPr wrap="none" rtlCol="0">
            <a:spAutoFit/>
          </a:bodyPr>
          <a:lstStyle/>
          <a:p>
            <a:r>
              <a:rPr lang="en-BR" sz="1575" b="1" dirty="0">
                <a:solidFill>
                  <a:srgbClr val="C1346D"/>
                </a:solidFill>
                <a:latin typeface="Calibri"/>
                <a:cs typeface="Calibri"/>
              </a:rPr>
              <a:t>Criptografia</a:t>
            </a:r>
            <a:r>
              <a:rPr lang="en-BR" dirty="0">
                <a:solidFill>
                  <a:srgbClr val="FF2F92"/>
                </a:solidFill>
              </a:rPr>
              <a:t> </a:t>
            </a:r>
            <a:r>
              <a:rPr lang="en-BR" sz="1575" b="1" dirty="0">
                <a:solidFill>
                  <a:srgbClr val="C1346D"/>
                </a:solidFill>
                <a:latin typeface="Calibri"/>
                <a:cs typeface="Calibri"/>
              </a:rPr>
              <a:t>em Repouse</a:t>
            </a:r>
          </a:p>
        </p:txBody>
      </p:sp>
      <p:pic>
        <p:nvPicPr>
          <p:cNvPr id="14" name="Picture 4" descr="Lock - Free security icons">
            <a:extLst>
              <a:ext uri="{FF2B5EF4-FFF2-40B4-BE49-F238E27FC236}">
                <a16:creationId xmlns:a16="http://schemas.microsoft.com/office/drawing/2014/main" id="{63FBE77F-53DC-1612-62E9-454C01C91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784" y="2365035"/>
            <a:ext cx="352905" cy="3529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ock - Free security icons">
            <a:extLst>
              <a:ext uri="{FF2B5EF4-FFF2-40B4-BE49-F238E27FC236}">
                <a16:creationId xmlns:a16="http://schemas.microsoft.com/office/drawing/2014/main" id="{9F675784-63B1-008A-D8C1-0F5AFBDEC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357" y="2360018"/>
            <a:ext cx="352905" cy="35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33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224F1427-6867-879F-D74F-57621DB61EC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7DBB602-7282-1544-4E6B-AFC83BF844C6}"/>
              </a:ext>
            </a:extLst>
          </p:cNvPr>
          <p:cNvSpPr/>
          <p:nvPr/>
        </p:nvSpPr>
        <p:spPr>
          <a:xfrm>
            <a:off x="190239"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Criptografia em Repouso</a:t>
            </a:r>
          </a:p>
        </p:txBody>
      </p:sp>
      <p:sp>
        <p:nvSpPr>
          <p:cNvPr id="10" name="Rectangle 9">
            <a:extLst>
              <a:ext uri="{FF2B5EF4-FFF2-40B4-BE49-F238E27FC236}">
                <a16:creationId xmlns:a16="http://schemas.microsoft.com/office/drawing/2014/main" id="{06F86DBE-B75A-E770-23DA-0905BF87CD34}"/>
              </a:ext>
            </a:extLst>
          </p:cNvPr>
          <p:cNvSpPr/>
          <p:nvPr/>
        </p:nvSpPr>
        <p:spPr>
          <a:xfrm>
            <a:off x="3457184" y="1666973"/>
            <a:ext cx="3230118" cy="2710289"/>
          </a:xfrm>
          <a:prstGeom prst="rect">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BR" sz="2025" b="1" dirty="0">
                <a:solidFill>
                  <a:schemeClr val="tx1"/>
                </a:solidFill>
              </a:rPr>
              <a:t>Criptografia em Trânsito </a:t>
            </a:r>
          </a:p>
          <a:p>
            <a:pPr algn="ctr"/>
            <a:endParaRPr lang="en-BR" sz="2025" b="1" dirty="0">
              <a:solidFill>
                <a:schemeClr val="tx1"/>
              </a:solidFill>
            </a:endParaRPr>
          </a:p>
        </p:txBody>
      </p:sp>
      <p:sp>
        <p:nvSpPr>
          <p:cNvPr id="11" name="TextBox 10">
            <a:extLst>
              <a:ext uri="{FF2B5EF4-FFF2-40B4-BE49-F238E27FC236}">
                <a16:creationId xmlns:a16="http://schemas.microsoft.com/office/drawing/2014/main" id="{2C5BE423-C07E-025C-9F55-8738E78BED09}"/>
              </a:ext>
            </a:extLst>
          </p:cNvPr>
          <p:cNvSpPr txBox="1"/>
          <p:nvPr/>
        </p:nvSpPr>
        <p:spPr>
          <a:xfrm>
            <a:off x="209307" y="2223343"/>
            <a:ext cx="3247877" cy="2516073"/>
          </a:xfrm>
          <a:prstGeom prst="rect">
            <a:avLst/>
          </a:prstGeom>
          <a:noFill/>
        </p:spPr>
        <p:txBody>
          <a:bodyPr wrap="none" rtlCol="0">
            <a:spAutoFit/>
          </a:bodyPr>
          <a:lstStyle/>
          <a:p>
            <a:pPr marL="160734" indent="-160734">
              <a:buFont typeface="Arial" panose="020B0604020202020204" pitchFamily="34" charset="0"/>
              <a:buChar char="•"/>
            </a:pPr>
            <a:r>
              <a:rPr lang="en-BR" sz="1575" dirty="0"/>
              <a:t>Ocorre no mesmo nó (computador)</a:t>
            </a:r>
          </a:p>
          <a:p>
            <a:pPr marL="160734" indent="-160734">
              <a:buFont typeface="Arial" panose="020B0604020202020204" pitchFamily="34" charset="0"/>
              <a:buChar char="•"/>
            </a:pPr>
            <a:r>
              <a:rPr lang="en-BR" sz="1575" dirty="0"/>
              <a:t>Prot</a:t>
            </a:r>
            <a:r>
              <a:rPr lang="en-US" sz="1575" dirty="0" err="1"/>
              <a:t>ege</a:t>
            </a:r>
            <a:r>
              <a:rPr lang="en-US" sz="1575" dirty="0"/>
              <a:t> contra </a:t>
            </a:r>
            <a:r>
              <a:rPr lang="en-US" sz="1575" dirty="0" err="1"/>
              <a:t>furto</a:t>
            </a:r>
            <a:r>
              <a:rPr lang="en-US" sz="1575" dirty="0"/>
              <a:t> </a:t>
            </a:r>
          </a:p>
          <a:p>
            <a:pPr marL="160734" indent="-160734">
              <a:buFont typeface="Arial" panose="020B0604020202020204" pitchFamily="34" charset="0"/>
              <a:buChar char="•"/>
            </a:pPr>
            <a:r>
              <a:rPr lang="en-US" sz="1575" dirty="0"/>
              <a:t>Ideal </a:t>
            </a:r>
            <a:r>
              <a:rPr lang="en-US" sz="1575" dirty="0" err="1"/>
              <a:t>dispositivos</a:t>
            </a:r>
            <a:r>
              <a:rPr lang="en-US" sz="1575" dirty="0"/>
              <a:t> </a:t>
            </a:r>
            <a:r>
              <a:rPr lang="en-US" sz="1575" dirty="0" err="1"/>
              <a:t>móveis</a:t>
            </a:r>
            <a:endParaRPr lang="en-US" sz="1575" dirty="0"/>
          </a:p>
          <a:p>
            <a:pPr marL="160734" indent="-160734">
              <a:buFont typeface="Arial" panose="020B0604020202020204" pitchFamily="34" charset="0"/>
              <a:buChar char="•"/>
            </a:pPr>
            <a:r>
              <a:rPr lang="en-US" sz="1575" dirty="0" err="1"/>
              <a:t>Necessita</a:t>
            </a:r>
            <a:r>
              <a:rPr lang="en-US" sz="1575" dirty="0"/>
              <a:t> </a:t>
            </a:r>
            <a:r>
              <a:rPr lang="en-US" sz="1575" dirty="0" err="1"/>
              <a:t>acesso</a:t>
            </a:r>
            <a:r>
              <a:rPr lang="en-US" sz="1575" dirty="0"/>
              <a:t> </a:t>
            </a:r>
            <a:r>
              <a:rPr lang="en-US" sz="1575" dirty="0" err="1"/>
              <a:t>físico</a:t>
            </a:r>
            <a:endParaRPr lang="en-US" sz="1575" dirty="0"/>
          </a:p>
          <a:p>
            <a:pPr marL="160734" indent="-160734">
              <a:buFont typeface="Arial" panose="020B0604020202020204" pitchFamily="34" charset="0"/>
              <a:buChar char="•"/>
            </a:pPr>
            <a:r>
              <a:rPr lang="en-US" sz="1575" dirty="0"/>
              <a:t>Protege HDs (</a:t>
            </a:r>
            <a:r>
              <a:rPr lang="en-US" sz="1575" dirty="0" err="1"/>
              <a:t>midias</a:t>
            </a:r>
            <a:r>
              <a:rPr lang="en-US" sz="1575" dirty="0"/>
              <a:t> </a:t>
            </a:r>
            <a:r>
              <a:rPr lang="en-US" sz="1575" dirty="0" err="1"/>
              <a:t>não</a:t>
            </a:r>
            <a:r>
              <a:rPr lang="en-US" sz="1575" dirty="0"/>
              <a:t> </a:t>
            </a:r>
            <a:r>
              <a:rPr lang="en-US" sz="1575" dirty="0" err="1"/>
              <a:t>voláteis</a:t>
            </a:r>
            <a:r>
              <a:rPr lang="en-US" sz="1575" dirty="0"/>
              <a:t>)</a:t>
            </a:r>
          </a:p>
          <a:p>
            <a:pPr marL="160734" indent="-160734">
              <a:buFont typeface="Arial" panose="020B0604020202020204" pitchFamily="34" charset="0"/>
              <a:buChar char="•"/>
            </a:pPr>
            <a:r>
              <a:rPr lang="en-US" sz="1575" dirty="0"/>
              <a:t>Se </a:t>
            </a:r>
            <a:r>
              <a:rPr lang="en-US" sz="1575" dirty="0" err="1"/>
              <a:t>aplica</a:t>
            </a:r>
            <a:r>
              <a:rPr lang="en-US" sz="1575" dirty="0"/>
              <a:t> a </a:t>
            </a:r>
            <a:r>
              <a:rPr lang="en-US" sz="1575" dirty="0" err="1"/>
              <a:t>arquivos</a:t>
            </a:r>
            <a:endParaRPr lang="en-US" sz="1575" dirty="0"/>
          </a:p>
          <a:p>
            <a:pPr marL="160734" indent="-160734">
              <a:buFont typeface="Arial" panose="020B0604020202020204" pitchFamily="34" charset="0"/>
              <a:buChar char="•"/>
            </a:pPr>
            <a:r>
              <a:rPr lang="en-US" sz="1575" dirty="0" err="1"/>
              <a:t>Foco</a:t>
            </a:r>
            <a:r>
              <a:rPr lang="en-US" sz="1575" dirty="0"/>
              <a:t> </a:t>
            </a:r>
            <a:r>
              <a:rPr lang="en-US" sz="1575" dirty="0" err="1"/>
              <a:t>armazenamento</a:t>
            </a:r>
            <a:endParaRPr lang="en-US" sz="1575" dirty="0"/>
          </a:p>
          <a:p>
            <a:pPr marL="160734" indent="-160734">
              <a:buFont typeface="Arial" panose="020B0604020202020204" pitchFamily="34" charset="0"/>
              <a:buChar char="•"/>
            </a:pPr>
            <a:endParaRPr lang="en-US"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p:txBody>
      </p:sp>
      <p:sp>
        <p:nvSpPr>
          <p:cNvPr id="12" name="TextBox 11">
            <a:extLst>
              <a:ext uri="{FF2B5EF4-FFF2-40B4-BE49-F238E27FC236}">
                <a16:creationId xmlns:a16="http://schemas.microsoft.com/office/drawing/2014/main" id="{334357A5-3C96-1A4D-DF71-5374F6DAAC1F}"/>
              </a:ext>
            </a:extLst>
          </p:cNvPr>
          <p:cNvSpPr txBox="1"/>
          <p:nvPr/>
        </p:nvSpPr>
        <p:spPr>
          <a:xfrm>
            <a:off x="3521307" y="2223343"/>
            <a:ext cx="3222357" cy="2031325"/>
          </a:xfrm>
          <a:prstGeom prst="rect">
            <a:avLst/>
          </a:prstGeom>
          <a:noFill/>
        </p:spPr>
        <p:txBody>
          <a:bodyPr wrap="none" rtlCol="0">
            <a:spAutoFit/>
          </a:bodyPr>
          <a:lstStyle/>
          <a:p>
            <a:pPr marL="160734" indent="-160734">
              <a:buFont typeface="Arial" panose="020B0604020202020204" pitchFamily="34" charset="0"/>
              <a:buChar char="•"/>
            </a:pPr>
            <a:r>
              <a:rPr lang="en-BR" sz="1575" dirty="0"/>
              <a:t>Ocorre entre hosts (computadores)</a:t>
            </a:r>
          </a:p>
          <a:p>
            <a:pPr marL="160734" indent="-160734">
              <a:buFont typeface="Arial" panose="020B0604020202020204" pitchFamily="34" charset="0"/>
              <a:buChar char="•"/>
            </a:pPr>
            <a:r>
              <a:rPr lang="pt-BR" sz="1575" dirty="0"/>
              <a:t>Evita captura de dados</a:t>
            </a:r>
          </a:p>
          <a:p>
            <a:pPr marL="160734" indent="-160734">
              <a:buFont typeface="Arial" panose="020B0604020202020204" pitchFamily="34" charset="0"/>
              <a:buChar char="•"/>
            </a:pPr>
            <a:r>
              <a:rPr lang="pt-BR" sz="1575" dirty="0"/>
              <a:t>Necessários para redes públicas</a:t>
            </a:r>
          </a:p>
          <a:p>
            <a:pPr marL="160734" indent="-160734">
              <a:buFont typeface="Arial" panose="020B0604020202020204" pitchFamily="34" charset="0"/>
              <a:buChar char="•"/>
            </a:pPr>
            <a:r>
              <a:rPr lang="pt-BR" sz="1575" dirty="0"/>
              <a:t>Protege a transferência de dados</a:t>
            </a:r>
          </a:p>
          <a:p>
            <a:pPr marL="160734" indent="-160734">
              <a:buFont typeface="Arial" panose="020B0604020202020204" pitchFamily="34" charset="0"/>
              <a:buChar char="•"/>
            </a:pPr>
            <a:r>
              <a:rPr lang="pt-BR" sz="1575" dirty="0"/>
              <a:t>Pode se feito em vários níveis</a:t>
            </a:r>
          </a:p>
          <a:p>
            <a:pPr marL="160734" indent="-160734">
              <a:buFont typeface="Arial" panose="020B0604020202020204" pitchFamily="34" charset="0"/>
              <a:buChar char="•"/>
            </a:pPr>
            <a:endParaRPr lang="pt-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p:txBody>
      </p:sp>
      <p:sp>
        <p:nvSpPr>
          <p:cNvPr id="2" name="Google Shape;705;g7b11f3007e_0_316">
            <a:extLst>
              <a:ext uri="{FF2B5EF4-FFF2-40B4-BE49-F238E27FC236}">
                <a16:creationId xmlns:a16="http://schemas.microsoft.com/office/drawing/2014/main" id="{6A548B4E-ED62-BB6E-5B85-BD04D8AB8486}"/>
              </a:ext>
            </a:extLst>
          </p:cNvPr>
          <p:cNvSpPr txBox="1">
            <a:spLocks/>
          </p:cNvSpPr>
          <p:nvPr/>
        </p:nvSpPr>
        <p:spPr>
          <a:xfrm>
            <a:off x="5401340" y="497365"/>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3" name="Google Shape;706;g7b11f3007e_0_316">
            <a:extLst>
              <a:ext uri="{FF2B5EF4-FFF2-40B4-BE49-F238E27FC236}">
                <a16:creationId xmlns:a16="http://schemas.microsoft.com/office/drawing/2014/main" id="{12263DEA-B947-B704-6B85-1DDD363782C3}"/>
              </a:ext>
            </a:extLst>
          </p:cNvPr>
          <p:cNvSpPr/>
          <p:nvPr/>
        </p:nvSpPr>
        <p:spPr>
          <a:xfrm>
            <a:off x="5458047" y="765158"/>
            <a:ext cx="1299031"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Calibri"/>
                <a:cs typeface="Calibri"/>
                <a:sym typeface="Calibri"/>
              </a:rPr>
              <a:t>Diferenças</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68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0BB63479-2DC3-D6D1-9CFE-3D42247819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DA380C-593C-80A3-C354-C71EEDBF3977}"/>
              </a:ext>
            </a:extLst>
          </p:cNvPr>
          <p:cNvPicPr>
            <a:picLocks noChangeAspect="1"/>
          </p:cNvPicPr>
          <p:nvPr/>
        </p:nvPicPr>
        <p:blipFill>
          <a:blip r:embed="rId3"/>
          <a:stretch>
            <a:fillRect/>
          </a:stretch>
        </p:blipFill>
        <p:spPr>
          <a:xfrm>
            <a:off x="326065" y="805976"/>
            <a:ext cx="6382935" cy="1616535"/>
          </a:xfrm>
          <a:prstGeom prst="rect">
            <a:avLst/>
          </a:prstGeom>
        </p:spPr>
      </p:pic>
      <p:sp>
        <p:nvSpPr>
          <p:cNvPr id="2" name="Google Shape;705;g7b11f3007e_0_316">
            <a:extLst>
              <a:ext uri="{FF2B5EF4-FFF2-40B4-BE49-F238E27FC236}">
                <a16:creationId xmlns:a16="http://schemas.microsoft.com/office/drawing/2014/main" id="{A6EDF5A7-22A7-C5CB-70EB-49BFC311694D}"/>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820B6C06-4F20-8ED4-8A2C-3C25D4FE5498}"/>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B33D7B27-26EE-54DB-0DD3-C83F137C1FBB}"/>
              </a:ext>
            </a:extLst>
          </p:cNvPr>
          <p:cNvPicPr>
            <a:picLocks noChangeAspect="1"/>
          </p:cNvPicPr>
          <p:nvPr/>
        </p:nvPicPr>
        <p:blipFill>
          <a:blip r:embed="rId4"/>
          <a:stretch>
            <a:fillRect/>
          </a:stretch>
        </p:blipFill>
        <p:spPr>
          <a:xfrm>
            <a:off x="326065" y="2725752"/>
            <a:ext cx="6346540" cy="1788252"/>
          </a:xfrm>
          <a:prstGeom prst="rect">
            <a:avLst/>
          </a:prstGeom>
        </p:spPr>
      </p:pic>
    </p:spTree>
    <p:extLst>
      <p:ext uri="{BB962C8B-B14F-4D97-AF65-F5344CB8AC3E}">
        <p14:creationId xmlns:p14="http://schemas.microsoft.com/office/powerpoint/2010/main" val="321988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 y="2"/>
            <a:ext cx="6857999" cy="5148263"/>
          </a:xfrm>
          <a:prstGeom prst="rect">
            <a:avLst/>
          </a:prstGeom>
          <a:solidFill>
            <a:srgbClr val="3F4E5E"/>
          </a:solidFill>
          <a:ln>
            <a:noFill/>
          </a:ln>
        </p:spPr>
        <p:style>
          <a:lnRef idx="1">
            <a:schemeClr val="accent1"/>
          </a:lnRef>
          <a:fillRef idx="3">
            <a:schemeClr val="accent1"/>
          </a:fillRef>
          <a:effectRef idx="2">
            <a:schemeClr val="accent1"/>
          </a:effectRef>
          <a:fontRef idx="minor">
            <a:schemeClr val="lt1"/>
          </a:fontRef>
        </p:style>
        <p:txBody>
          <a:bodyPr lIns="91380" tIns="45690" rIns="91380" bIns="45690" rtlCol="0" anchor="ctr"/>
          <a:lstStyle/>
          <a:p>
            <a:pPr algn="ctr"/>
            <a:endParaRPr lang="en-US"/>
          </a:p>
        </p:txBody>
      </p:sp>
      <p:sp>
        <p:nvSpPr>
          <p:cNvPr id="9" name="TextBox 8"/>
          <p:cNvSpPr txBox="1"/>
          <p:nvPr/>
        </p:nvSpPr>
        <p:spPr>
          <a:xfrm>
            <a:off x="2095439" y="2435634"/>
            <a:ext cx="2667123" cy="276999"/>
          </a:xfrm>
          <a:prstGeom prst="rect">
            <a:avLst/>
          </a:prstGeom>
          <a:noFill/>
        </p:spPr>
        <p:txBody>
          <a:bodyPr wrap="square" lIns="91380" tIns="45690" rIns="91380" bIns="45690" rtlCol="0">
            <a:spAutoFit/>
          </a:bodyPr>
          <a:lstStyle/>
          <a:p>
            <a:pPr algn="ctr"/>
            <a:r>
              <a:rPr lang="pt-BR" sz="1200" dirty="0">
                <a:solidFill>
                  <a:srgbClr val="91A3AD"/>
                </a:solidFill>
                <a:latin typeface="Gotham HTF Medium"/>
                <a:cs typeface="Gotham HTF Medium"/>
              </a:rPr>
              <a:t>IMAGEM FULL SCREEN</a:t>
            </a:r>
          </a:p>
        </p:txBody>
      </p:sp>
      <p:sp>
        <p:nvSpPr>
          <p:cNvPr id="2" name="TextBox 1"/>
          <p:cNvSpPr txBox="1"/>
          <p:nvPr/>
        </p:nvSpPr>
        <p:spPr>
          <a:xfrm>
            <a:off x="7796863" y="1665275"/>
            <a:ext cx="184592" cy="311876"/>
          </a:xfrm>
          <a:prstGeom prst="rect">
            <a:avLst/>
          </a:prstGeom>
          <a:noFill/>
        </p:spPr>
        <p:txBody>
          <a:bodyPr wrap="none" lIns="91380" tIns="45690" rIns="91380" bIns="45690" rtlCol="0">
            <a:spAutoFit/>
          </a:bodyPr>
          <a:lstStyle/>
          <a:p>
            <a:endParaRPr lang="en-US" dirty="0"/>
          </a:p>
        </p:txBody>
      </p:sp>
      <p:pic>
        <p:nvPicPr>
          <p:cNvPr id="3074" name="Picture 2" descr="New Microsoft Azure Certifications Path in 2022 [Updated] - Whizlabs Blog">
            <a:extLst>
              <a:ext uri="{FF2B5EF4-FFF2-40B4-BE49-F238E27FC236}">
                <a16:creationId xmlns:a16="http://schemas.microsoft.com/office/drawing/2014/main" id="{3579111A-188F-3523-57CB-785A9614D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26" y="-413468"/>
            <a:ext cx="5415219" cy="60162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3A239-FA8D-F1F3-20C6-59747A397FEB}"/>
              </a:ext>
            </a:extLst>
          </p:cNvPr>
          <p:cNvSpPr txBox="1"/>
          <p:nvPr/>
        </p:nvSpPr>
        <p:spPr>
          <a:xfrm>
            <a:off x="5207391" y="4917942"/>
            <a:ext cx="1016625" cy="246221"/>
          </a:xfrm>
          <a:prstGeom prst="rect">
            <a:avLst/>
          </a:prstGeom>
          <a:noFill/>
        </p:spPr>
        <p:txBody>
          <a:bodyPr wrap="none" rtlCol="0">
            <a:spAutoFit/>
          </a:bodyPr>
          <a:lstStyle/>
          <a:p>
            <a:r>
              <a:rPr lang="en-BR" sz="1000" dirty="0">
                <a:hlinkClick r:id="rId3"/>
              </a:rPr>
              <a:t>Fonte: Whizlabs</a:t>
            </a:r>
            <a:endParaRPr lang="en-BR" sz="1000" dirty="0"/>
          </a:p>
        </p:txBody>
      </p:sp>
    </p:spTree>
    <p:extLst>
      <p:ext uri="{BB962C8B-B14F-4D97-AF65-F5344CB8AC3E}">
        <p14:creationId xmlns:p14="http://schemas.microsoft.com/office/powerpoint/2010/main" val="2792207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2E5071A1-4E8C-3D4A-3F1C-5BA39DD17376}"/>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EC5CA5BA-1700-AAF0-94A6-F7C14B7A829C}"/>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C7C2295A-FC19-358F-FE27-1B152AD25EF0}"/>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23B2F86-43D5-4DF3-DF24-47042B8E8B98}"/>
              </a:ext>
            </a:extLst>
          </p:cNvPr>
          <p:cNvPicPr>
            <a:picLocks noChangeAspect="1"/>
          </p:cNvPicPr>
          <p:nvPr/>
        </p:nvPicPr>
        <p:blipFill>
          <a:blip r:embed="rId3"/>
          <a:stretch>
            <a:fillRect/>
          </a:stretch>
        </p:blipFill>
        <p:spPr>
          <a:xfrm>
            <a:off x="356174" y="539961"/>
            <a:ext cx="5178056" cy="2255881"/>
          </a:xfrm>
          <a:prstGeom prst="rect">
            <a:avLst/>
          </a:prstGeom>
        </p:spPr>
      </p:pic>
      <p:pic>
        <p:nvPicPr>
          <p:cNvPr id="4" name="Picture 3">
            <a:extLst>
              <a:ext uri="{FF2B5EF4-FFF2-40B4-BE49-F238E27FC236}">
                <a16:creationId xmlns:a16="http://schemas.microsoft.com/office/drawing/2014/main" id="{EAF3221F-8C8C-74FD-7455-A3C3341CB4AC}"/>
              </a:ext>
            </a:extLst>
          </p:cNvPr>
          <p:cNvPicPr>
            <a:picLocks noChangeAspect="1"/>
          </p:cNvPicPr>
          <p:nvPr/>
        </p:nvPicPr>
        <p:blipFill>
          <a:blip r:embed="rId4"/>
          <a:stretch>
            <a:fillRect/>
          </a:stretch>
        </p:blipFill>
        <p:spPr>
          <a:xfrm>
            <a:off x="500598" y="3278150"/>
            <a:ext cx="4889208" cy="1330152"/>
          </a:xfrm>
          <a:prstGeom prst="rect">
            <a:avLst/>
          </a:prstGeom>
        </p:spPr>
      </p:pic>
    </p:spTree>
    <p:extLst>
      <p:ext uri="{BB962C8B-B14F-4D97-AF65-F5344CB8AC3E}">
        <p14:creationId xmlns:p14="http://schemas.microsoft.com/office/powerpoint/2010/main" val="4272771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EBC2AB29-4F9E-6F8E-1C6A-AF23AF5D012D}"/>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21C0390E-3ABD-E430-932A-E92F9EFE8191}"/>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BE785CD6-9530-5A8B-A904-A50849564805}"/>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91DFBDDD-C54E-3F92-2F31-B83B5DBA66EA}"/>
              </a:ext>
            </a:extLst>
          </p:cNvPr>
          <p:cNvPicPr>
            <a:picLocks noChangeAspect="1"/>
          </p:cNvPicPr>
          <p:nvPr/>
        </p:nvPicPr>
        <p:blipFill>
          <a:blip r:embed="rId3"/>
          <a:stretch>
            <a:fillRect/>
          </a:stretch>
        </p:blipFill>
        <p:spPr>
          <a:xfrm>
            <a:off x="336314" y="1292477"/>
            <a:ext cx="6185371" cy="2563307"/>
          </a:xfrm>
          <a:prstGeom prst="rect">
            <a:avLst/>
          </a:prstGeom>
        </p:spPr>
      </p:pic>
    </p:spTree>
    <p:extLst>
      <p:ext uri="{BB962C8B-B14F-4D97-AF65-F5344CB8AC3E}">
        <p14:creationId xmlns:p14="http://schemas.microsoft.com/office/powerpoint/2010/main" val="2322418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0EFE9BC6-FA82-04F7-8854-22C11D26AA27}"/>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507BF4C0-B48C-509D-557C-A13BBF3C206F}"/>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5940656F-E731-B459-ACD6-534C85EAACC7}"/>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4119104C-E570-A33B-6F3E-8DF0CC0A473D}"/>
              </a:ext>
            </a:extLst>
          </p:cNvPr>
          <p:cNvSpPr txBox="1"/>
          <p:nvPr/>
        </p:nvSpPr>
        <p:spPr>
          <a:xfrm>
            <a:off x="2882985" y="1730984"/>
            <a:ext cx="3464912" cy="2516073"/>
          </a:xfrm>
          <a:prstGeom prst="rect">
            <a:avLst/>
          </a:prstGeom>
          <a:noFill/>
        </p:spPr>
        <p:txBody>
          <a:bodyPr wrap="square" rtlCol="0">
            <a:spAutoFit/>
          </a:bodyPr>
          <a:lstStyle/>
          <a:p>
            <a:pPr marL="160734" indent="-160734">
              <a:buFont typeface="Arial" panose="020B0604020202020204" pitchFamily="34" charset="0"/>
              <a:buChar char="•"/>
            </a:pPr>
            <a:r>
              <a:rPr lang="en-US" sz="1575" dirty="0"/>
              <a:t>AWS Key Management Service</a:t>
            </a:r>
          </a:p>
          <a:p>
            <a:pPr marL="160734" indent="-160734">
              <a:buFont typeface="Arial" panose="020B0604020202020204" pitchFamily="34" charset="0"/>
              <a:buChar char="•"/>
            </a:pPr>
            <a:r>
              <a:rPr lang="pt-BR" sz="1575" i="1" dirty="0"/>
              <a:t>At </a:t>
            </a:r>
            <a:r>
              <a:rPr lang="pt-BR" sz="1575" i="1" dirty="0" err="1"/>
              <a:t>rest</a:t>
            </a:r>
            <a:r>
              <a:rPr lang="pt-BR" sz="1575" i="1" dirty="0"/>
              <a:t> </a:t>
            </a:r>
            <a:r>
              <a:rPr lang="pt-BR" sz="1575" i="1" dirty="0" err="1"/>
              <a:t>encryption</a:t>
            </a:r>
            <a:endParaRPr lang="pt-BR" sz="1575" i="1" dirty="0"/>
          </a:p>
          <a:p>
            <a:pPr marL="160734" indent="-160734">
              <a:buFont typeface="Arial" panose="020B0604020202020204" pitchFamily="34" charset="0"/>
              <a:buChar char="•"/>
            </a:pPr>
            <a:r>
              <a:rPr lang="pt-BR" sz="1575" b="1" dirty="0"/>
              <a:t>Integração com serviços AWS</a:t>
            </a:r>
          </a:p>
          <a:p>
            <a:pPr marL="160734" indent="-160734">
              <a:buFont typeface="Arial" panose="020B0604020202020204" pitchFamily="34" charset="0"/>
              <a:buChar char="•"/>
            </a:pPr>
            <a:r>
              <a:rPr lang="pt-BR" sz="1575" dirty="0"/>
              <a:t>Pode ser usado fora da AWS</a:t>
            </a:r>
          </a:p>
          <a:p>
            <a:pPr marL="160734" indent="-160734">
              <a:buFont typeface="Arial" panose="020B0604020202020204" pitchFamily="34" charset="0"/>
              <a:buChar char="•"/>
            </a:pPr>
            <a:r>
              <a:rPr lang="en-BR" sz="1575" dirty="0"/>
              <a:t>Prot</a:t>
            </a:r>
            <a:r>
              <a:rPr lang="en-US" sz="1575" dirty="0" err="1"/>
              <a:t>ege</a:t>
            </a:r>
            <a:r>
              <a:rPr lang="en-US" sz="1575" dirty="0"/>
              <a:t> a </a:t>
            </a:r>
            <a:r>
              <a:rPr lang="en-US" sz="1575" i="1" dirty="0"/>
              <a:t>Root Key</a:t>
            </a:r>
          </a:p>
          <a:p>
            <a:pPr marL="160734" indent="-160734">
              <a:buFont typeface="Arial" panose="020B0604020202020204" pitchFamily="34" charset="0"/>
              <a:buChar char="•"/>
            </a:pPr>
            <a:r>
              <a:rPr lang="en-US" sz="1575" dirty="0"/>
              <a:t>Usa o IAM para </a:t>
            </a:r>
            <a:r>
              <a:rPr lang="en-US" sz="1575" dirty="0" err="1"/>
              <a:t>acesso</a:t>
            </a:r>
            <a:r>
              <a:rPr lang="en-US" sz="1575" dirty="0"/>
              <a:t> </a:t>
            </a:r>
            <a:endParaRPr lang="en-BR" sz="1575" dirty="0"/>
          </a:p>
          <a:p>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p:txBody>
      </p:sp>
      <p:pic>
        <p:nvPicPr>
          <p:cNvPr id="17410" name="Picture 2" descr="AWS KMS">
            <a:extLst>
              <a:ext uri="{FF2B5EF4-FFF2-40B4-BE49-F238E27FC236}">
                <a16:creationId xmlns:a16="http://schemas.microsoft.com/office/drawing/2014/main" id="{760868E7-82F8-CEB8-2B01-64865C8E6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66" y="1625710"/>
            <a:ext cx="1896841" cy="1896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41D0A7-710B-FE44-C8A9-5E9D0CF9FBED}"/>
              </a:ext>
            </a:extLst>
          </p:cNvPr>
          <p:cNvSpPr txBox="1"/>
          <p:nvPr/>
        </p:nvSpPr>
        <p:spPr>
          <a:xfrm>
            <a:off x="836604" y="3522551"/>
            <a:ext cx="1197764" cy="400110"/>
          </a:xfrm>
          <a:prstGeom prst="rect">
            <a:avLst/>
          </a:prstGeom>
          <a:noFill/>
        </p:spPr>
        <p:txBody>
          <a:bodyPr wrap="none" rtlCol="0">
            <a:spAutoFit/>
          </a:bodyPr>
          <a:lstStyle/>
          <a:p>
            <a:r>
              <a:rPr lang="en-BR" sz="2000" dirty="0"/>
              <a:t>AWS KMS</a:t>
            </a:r>
          </a:p>
        </p:txBody>
      </p:sp>
    </p:spTree>
    <p:extLst>
      <p:ext uri="{BB962C8B-B14F-4D97-AF65-F5344CB8AC3E}">
        <p14:creationId xmlns:p14="http://schemas.microsoft.com/office/powerpoint/2010/main" val="127900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E180A38C-0EB2-8AA6-CDAF-2B3E6897EC06}"/>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6E7DD8EF-A0BD-03C1-AF0F-D88A66D73313}"/>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E56C71CA-0063-067C-233C-8FA04789562D}"/>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pic>
        <p:nvPicPr>
          <p:cNvPr id="19458" name="Picture 2" descr="Root key protect the data keys that protect your data">
            <a:extLst>
              <a:ext uri="{FF2B5EF4-FFF2-40B4-BE49-F238E27FC236}">
                <a16:creationId xmlns:a16="http://schemas.microsoft.com/office/drawing/2014/main" id="{475E5DBC-2579-FF53-38EF-EAA2C10BB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431" y="1121086"/>
            <a:ext cx="4455042" cy="145304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AWS KMS protects your root keys">
            <a:extLst>
              <a:ext uri="{FF2B5EF4-FFF2-40B4-BE49-F238E27FC236}">
                <a16:creationId xmlns:a16="http://schemas.microsoft.com/office/drawing/2014/main" id="{2C655BF3-5EB8-95AD-20F8-7269ADA23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902" y="2905305"/>
            <a:ext cx="4564912" cy="163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1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75FDD316-67A9-333E-3D68-4FD51866EFA2}"/>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00479662-936C-5A86-96A6-227EE3A0EFF2}"/>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0CEF8C84-CAB9-ABDF-E9AD-E7640E577111}"/>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82C3837-4AC8-3B06-CBAC-C07FCFEAA353}"/>
              </a:ext>
            </a:extLst>
          </p:cNvPr>
          <p:cNvPicPr>
            <a:picLocks noChangeAspect="1"/>
          </p:cNvPicPr>
          <p:nvPr/>
        </p:nvPicPr>
        <p:blipFill>
          <a:blip r:embed="rId3"/>
          <a:stretch>
            <a:fillRect/>
          </a:stretch>
        </p:blipFill>
        <p:spPr>
          <a:xfrm>
            <a:off x="290894" y="1318437"/>
            <a:ext cx="6389895" cy="3092341"/>
          </a:xfrm>
          <a:prstGeom prst="rect">
            <a:avLst/>
          </a:prstGeom>
        </p:spPr>
      </p:pic>
    </p:spTree>
    <p:extLst>
      <p:ext uri="{BB962C8B-B14F-4D97-AF65-F5344CB8AC3E}">
        <p14:creationId xmlns:p14="http://schemas.microsoft.com/office/powerpoint/2010/main" val="909043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709012DA-FCCC-49BA-ECAB-74E64EE316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7DF774-CBB6-2E3C-9CC6-01DBF3FEDE7B}"/>
              </a:ext>
            </a:extLst>
          </p:cNvPr>
          <p:cNvPicPr>
            <a:picLocks noChangeAspect="1"/>
          </p:cNvPicPr>
          <p:nvPr/>
        </p:nvPicPr>
        <p:blipFill>
          <a:blip r:embed="rId3"/>
          <a:stretch>
            <a:fillRect/>
          </a:stretch>
        </p:blipFill>
        <p:spPr>
          <a:xfrm>
            <a:off x="256953" y="605789"/>
            <a:ext cx="6344093" cy="1332700"/>
          </a:xfrm>
          <a:prstGeom prst="rect">
            <a:avLst/>
          </a:prstGeom>
        </p:spPr>
      </p:pic>
      <p:sp>
        <p:nvSpPr>
          <p:cNvPr id="2" name="Google Shape;705;g7b11f3007e_0_316">
            <a:extLst>
              <a:ext uri="{FF2B5EF4-FFF2-40B4-BE49-F238E27FC236}">
                <a16:creationId xmlns:a16="http://schemas.microsoft.com/office/drawing/2014/main" id="{53ACC898-3A9C-02A6-C989-396527548C82}"/>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2FB9F241-8768-33B4-8A0F-634D29ACC528}"/>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sp>
        <p:nvSpPr>
          <p:cNvPr id="7" name="Rectangle 6">
            <a:extLst>
              <a:ext uri="{FF2B5EF4-FFF2-40B4-BE49-F238E27FC236}">
                <a16:creationId xmlns:a16="http://schemas.microsoft.com/office/drawing/2014/main" id="{F44DA307-F78E-1408-8F30-91EC91D4C390}"/>
              </a:ext>
            </a:extLst>
          </p:cNvPr>
          <p:cNvSpPr/>
          <p:nvPr/>
        </p:nvSpPr>
        <p:spPr>
          <a:xfrm>
            <a:off x="650984" y="761821"/>
            <a:ext cx="171268" cy="294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BR" sz="2025" b="1" dirty="0">
              <a:solidFill>
                <a:schemeClr val="tx1"/>
              </a:solidFill>
            </a:endParaRPr>
          </a:p>
        </p:txBody>
      </p:sp>
      <p:pic>
        <p:nvPicPr>
          <p:cNvPr id="9" name="Picture 8">
            <a:extLst>
              <a:ext uri="{FF2B5EF4-FFF2-40B4-BE49-F238E27FC236}">
                <a16:creationId xmlns:a16="http://schemas.microsoft.com/office/drawing/2014/main" id="{3A6FCC23-4698-1FEA-E05D-820C9A53F035}"/>
              </a:ext>
            </a:extLst>
          </p:cNvPr>
          <p:cNvPicPr>
            <a:picLocks noChangeAspect="1"/>
          </p:cNvPicPr>
          <p:nvPr/>
        </p:nvPicPr>
        <p:blipFill>
          <a:blip r:embed="rId4"/>
          <a:stretch>
            <a:fillRect/>
          </a:stretch>
        </p:blipFill>
        <p:spPr>
          <a:xfrm>
            <a:off x="256953" y="2153239"/>
            <a:ext cx="5941620" cy="1332700"/>
          </a:xfrm>
          <a:prstGeom prst="rect">
            <a:avLst/>
          </a:prstGeom>
        </p:spPr>
      </p:pic>
      <p:sp>
        <p:nvSpPr>
          <p:cNvPr id="10" name="Rectangle 9">
            <a:extLst>
              <a:ext uri="{FF2B5EF4-FFF2-40B4-BE49-F238E27FC236}">
                <a16:creationId xmlns:a16="http://schemas.microsoft.com/office/drawing/2014/main" id="{7723B7FF-4765-711A-46BF-B42A22006705}"/>
              </a:ext>
            </a:extLst>
          </p:cNvPr>
          <p:cNvSpPr/>
          <p:nvPr/>
        </p:nvSpPr>
        <p:spPr>
          <a:xfrm>
            <a:off x="565350" y="2153239"/>
            <a:ext cx="171268" cy="294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BR" sz="2025" b="1" dirty="0">
              <a:solidFill>
                <a:schemeClr val="tx1"/>
              </a:solidFill>
            </a:endParaRPr>
          </a:p>
        </p:txBody>
      </p:sp>
      <p:pic>
        <p:nvPicPr>
          <p:cNvPr id="11" name="Picture 10">
            <a:extLst>
              <a:ext uri="{FF2B5EF4-FFF2-40B4-BE49-F238E27FC236}">
                <a16:creationId xmlns:a16="http://schemas.microsoft.com/office/drawing/2014/main" id="{1C7F2DE0-4BB0-3C3D-7445-50A416EEC63C}"/>
              </a:ext>
            </a:extLst>
          </p:cNvPr>
          <p:cNvPicPr>
            <a:picLocks noChangeAspect="1"/>
          </p:cNvPicPr>
          <p:nvPr/>
        </p:nvPicPr>
        <p:blipFill>
          <a:blip r:embed="rId5"/>
          <a:stretch>
            <a:fillRect/>
          </a:stretch>
        </p:blipFill>
        <p:spPr>
          <a:xfrm>
            <a:off x="256953" y="3660171"/>
            <a:ext cx="5771452" cy="1332700"/>
          </a:xfrm>
          <a:prstGeom prst="rect">
            <a:avLst/>
          </a:prstGeom>
        </p:spPr>
      </p:pic>
      <p:sp>
        <p:nvSpPr>
          <p:cNvPr id="12" name="Rectangle 11">
            <a:extLst>
              <a:ext uri="{FF2B5EF4-FFF2-40B4-BE49-F238E27FC236}">
                <a16:creationId xmlns:a16="http://schemas.microsoft.com/office/drawing/2014/main" id="{8420AC10-AC76-743F-8808-7021B177A9F1}"/>
              </a:ext>
            </a:extLst>
          </p:cNvPr>
          <p:cNvSpPr/>
          <p:nvPr/>
        </p:nvSpPr>
        <p:spPr>
          <a:xfrm>
            <a:off x="551174" y="3641609"/>
            <a:ext cx="171268" cy="294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BR" sz="2025" b="1" dirty="0">
              <a:solidFill>
                <a:schemeClr val="tx1"/>
              </a:solidFill>
            </a:endParaRPr>
          </a:p>
        </p:txBody>
      </p:sp>
    </p:spTree>
    <p:extLst>
      <p:ext uri="{BB962C8B-B14F-4D97-AF65-F5344CB8AC3E}">
        <p14:creationId xmlns:p14="http://schemas.microsoft.com/office/powerpoint/2010/main" val="500553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BFA8D71E-6A16-3C4E-6E03-9357001D85D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92425DE-3D8C-7B2E-34EB-E22C3521702A}"/>
              </a:ext>
            </a:extLst>
          </p:cNvPr>
          <p:cNvSpPr/>
          <p:nvPr/>
        </p:nvSpPr>
        <p:spPr>
          <a:xfrm>
            <a:off x="587189" y="414491"/>
            <a:ext cx="171268" cy="294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BR" sz="2025" b="1" dirty="0">
              <a:solidFill>
                <a:schemeClr val="tx1"/>
              </a:solidFill>
            </a:endParaRPr>
          </a:p>
        </p:txBody>
      </p:sp>
      <p:pic>
        <p:nvPicPr>
          <p:cNvPr id="4" name="Picture 4" descr="Lock - Free security icons">
            <a:extLst>
              <a:ext uri="{FF2B5EF4-FFF2-40B4-BE49-F238E27FC236}">
                <a16:creationId xmlns:a16="http://schemas.microsoft.com/office/drawing/2014/main" id="{49843FE8-ECDB-0BE2-E32B-52A2B288E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743" y="2153239"/>
            <a:ext cx="957043" cy="957043"/>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Key Clipart Images – Browse 58,950 Stock Photos, Vectors, and Video | Adobe  Stock">
            <a:extLst>
              <a:ext uri="{FF2B5EF4-FFF2-40B4-BE49-F238E27FC236}">
                <a16:creationId xmlns:a16="http://schemas.microsoft.com/office/drawing/2014/main" id="{33E37D62-F8D4-4E0E-7979-6447C20D5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201" y="2342611"/>
            <a:ext cx="1279451" cy="767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D4DD8A-1888-2DEF-2BE8-41CA3C0B24DC}"/>
              </a:ext>
            </a:extLst>
          </p:cNvPr>
          <p:cNvSpPr txBox="1"/>
          <p:nvPr/>
        </p:nvSpPr>
        <p:spPr>
          <a:xfrm>
            <a:off x="4937121" y="2666861"/>
            <a:ext cx="1345753" cy="334707"/>
          </a:xfrm>
          <a:prstGeom prst="rect">
            <a:avLst/>
          </a:prstGeom>
          <a:noFill/>
        </p:spPr>
        <p:txBody>
          <a:bodyPr wrap="none" rtlCol="0">
            <a:spAutoFit/>
          </a:bodyPr>
          <a:lstStyle/>
          <a:p>
            <a:r>
              <a:rPr lang="en-BR" sz="1575" b="1" dirty="0">
                <a:solidFill>
                  <a:srgbClr val="C1346D"/>
                </a:solidFill>
                <a:latin typeface="Calibri"/>
                <a:cs typeface="Calibri"/>
              </a:rPr>
              <a:t>Chave Pública</a:t>
            </a:r>
          </a:p>
        </p:txBody>
      </p:sp>
      <p:sp>
        <p:nvSpPr>
          <p:cNvPr id="8" name="TextBox 7">
            <a:extLst>
              <a:ext uri="{FF2B5EF4-FFF2-40B4-BE49-F238E27FC236}">
                <a16:creationId xmlns:a16="http://schemas.microsoft.com/office/drawing/2014/main" id="{4DB8E0E1-C173-077A-D5CF-C45553ECDEFD}"/>
              </a:ext>
            </a:extLst>
          </p:cNvPr>
          <p:cNvSpPr txBox="1"/>
          <p:nvPr/>
        </p:nvSpPr>
        <p:spPr>
          <a:xfrm>
            <a:off x="1236899" y="3089697"/>
            <a:ext cx="1368003" cy="334707"/>
          </a:xfrm>
          <a:prstGeom prst="rect">
            <a:avLst/>
          </a:prstGeom>
          <a:noFill/>
        </p:spPr>
        <p:txBody>
          <a:bodyPr wrap="none" rtlCol="0">
            <a:spAutoFit/>
          </a:bodyPr>
          <a:lstStyle/>
          <a:p>
            <a:r>
              <a:rPr lang="en-BR" sz="1575" b="1" dirty="0">
                <a:solidFill>
                  <a:srgbClr val="C1346D"/>
                </a:solidFill>
                <a:latin typeface="Calibri"/>
                <a:cs typeface="Calibri"/>
              </a:rPr>
              <a:t>Chave Privada</a:t>
            </a:r>
          </a:p>
        </p:txBody>
      </p:sp>
      <p:pic>
        <p:nvPicPr>
          <p:cNvPr id="13" name="Picture 4" descr="Lock - Free security icons">
            <a:extLst>
              <a:ext uri="{FF2B5EF4-FFF2-40B4-BE49-F238E27FC236}">
                <a16:creationId xmlns:a16="http://schemas.microsoft.com/office/drawing/2014/main" id="{8475EB46-0C8C-7013-C115-DA1D8ED14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743" y="3796213"/>
            <a:ext cx="957043" cy="9570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ock - Free security icons">
            <a:extLst>
              <a:ext uri="{FF2B5EF4-FFF2-40B4-BE49-F238E27FC236}">
                <a16:creationId xmlns:a16="http://schemas.microsoft.com/office/drawing/2014/main" id="{C3702AD9-195F-B1DF-3600-329F85CE9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391" y="510265"/>
            <a:ext cx="957043" cy="95704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05;g7b11f3007e_0_316">
            <a:extLst>
              <a:ext uri="{FF2B5EF4-FFF2-40B4-BE49-F238E27FC236}">
                <a16:creationId xmlns:a16="http://schemas.microsoft.com/office/drawing/2014/main" id="{35A57E70-4AF2-BC1B-809D-1251B0E97F02}"/>
              </a:ext>
            </a:extLst>
          </p:cNvPr>
          <p:cNvSpPr txBox="1">
            <a:spLocks/>
          </p:cNvSpPr>
          <p:nvPr/>
        </p:nvSpPr>
        <p:spPr>
          <a:xfrm>
            <a:off x="587189" y="518414"/>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l">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114F2530-7D74-84D6-E25F-615C43FAAF93}"/>
              </a:ext>
            </a:extLst>
          </p:cNvPr>
          <p:cNvSpPr/>
          <p:nvPr/>
        </p:nvSpPr>
        <p:spPr>
          <a:xfrm>
            <a:off x="587189" y="767087"/>
            <a:ext cx="1965339"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dirty="0">
                <a:solidFill>
                  <a:srgbClr val="C1346D"/>
                </a:solidFill>
                <a:latin typeface="Calibri"/>
                <a:ea typeface="Arial"/>
                <a:cs typeface="Calibri"/>
                <a:sym typeface="Calibri"/>
              </a:rPr>
              <a:t>Chaves Assimétricas</a:t>
            </a:r>
            <a:endParaRPr sz="788"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928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2F2A42C0-F7DF-E571-D9F1-44161849E4F7}"/>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541432A9-D865-1322-9DF9-990EBAC5AC0E}"/>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pic>
        <p:nvPicPr>
          <p:cNvPr id="24578" name="Picture 2">
            <a:extLst>
              <a:ext uri="{FF2B5EF4-FFF2-40B4-BE49-F238E27FC236}">
                <a16:creationId xmlns:a16="http://schemas.microsoft.com/office/drawing/2014/main" id="{00A00B42-4694-BF46-53C6-0B49FEE5C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75" y="0"/>
            <a:ext cx="4032250" cy="51482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700399-7E2F-8961-3979-FB066FA46797}"/>
              </a:ext>
            </a:extLst>
          </p:cNvPr>
          <p:cNvPicPr>
            <a:picLocks noChangeAspect="1"/>
          </p:cNvPicPr>
          <p:nvPr/>
        </p:nvPicPr>
        <p:blipFill>
          <a:blip r:embed="rId4"/>
          <a:stretch>
            <a:fillRect/>
          </a:stretch>
        </p:blipFill>
        <p:spPr>
          <a:xfrm>
            <a:off x="5452094" y="4746576"/>
            <a:ext cx="1405906" cy="401687"/>
          </a:xfrm>
          <a:prstGeom prst="rect">
            <a:avLst/>
          </a:prstGeom>
        </p:spPr>
      </p:pic>
      <p:pic>
        <p:nvPicPr>
          <p:cNvPr id="6" name="Picture 5">
            <a:extLst>
              <a:ext uri="{FF2B5EF4-FFF2-40B4-BE49-F238E27FC236}">
                <a16:creationId xmlns:a16="http://schemas.microsoft.com/office/drawing/2014/main" id="{730B1588-BAF7-D0AD-3357-177AB441746F}"/>
              </a:ext>
            </a:extLst>
          </p:cNvPr>
          <p:cNvPicPr>
            <a:picLocks noChangeAspect="1"/>
          </p:cNvPicPr>
          <p:nvPr/>
        </p:nvPicPr>
        <p:blipFill>
          <a:blip r:embed="rId5"/>
          <a:stretch>
            <a:fillRect/>
          </a:stretch>
        </p:blipFill>
        <p:spPr>
          <a:xfrm>
            <a:off x="4199193" y="-6302"/>
            <a:ext cx="1252901" cy="344750"/>
          </a:xfrm>
          <a:prstGeom prst="rect">
            <a:avLst/>
          </a:prstGeom>
        </p:spPr>
      </p:pic>
    </p:spTree>
    <p:extLst>
      <p:ext uri="{BB962C8B-B14F-4D97-AF65-F5344CB8AC3E}">
        <p14:creationId xmlns:p14="http://schemas.microsoft.com/office/powerpoint/2010/main" val="1900533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F2F54E6C-F735-2732-B2CE-11F9DCE0213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67C621B-47DF-7213-5320-E51D60C7EF75}"/>
              </a:ext>
            </a:extLst>
          </p:cNvPr>
          <p:cNvSpPr/>
          <p:nvPr/>
        </p:nvSpPr>
        <p:spPr>
          <a:xfrm>
            <a:off x="4797683" y="321897"/>
            <a:ext cx="171268" cy="294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BR" sz="2025" b="1" dirty="0">
              <a:solidFill>
                <a:schemeClr val="tx1"/>
              </a:solidFill>
            </a:endParaRPr>
          </a:p>
        </p:txBody>
      </p:sp>
      <p:sp>
        <p:nvSpPr>
          <p:cNvPr id="2" name="Google Shape;705;g7b11f3007e_0_316">
            <a:extLst>
              <a:ext uri="{FF2B5EF4-FFF2-40B4-BE49-F238E27FC236}">
                <a16:creationId xmlns:a16="http://schemas.microsoft.com/office/drawing/2014/main" id="{EDEFB458-AF99-B3CD-B99E-733722B0A610}"/>
              </a:ext>
            </a:extLst>
          </p:cNvPr>
          <p:cNvSpPr txBox="1">
            <a:spLocks/>
          </p:cNvSpPr>
          <p:nvPr/>
        </p:nvSpPr>
        <p:spPr>
          <a:xfrm>
            <a:off x="5407284" y="37664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FAB0E4F2-80A4-6B61-2510-FF48A94B7B66}"/>
              </a:ext>
            </a:extLst>
          </p:cNvPr>
          <p:cNvSpPr/>
          <p:nvPr/>
        </p:nvSpPr>
        <p:spPr>
          <a:xfrm>
            <a:off x="4797683" y="674493"/>
            <a:ext cx="1965339"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Chaves Assimétricas</a:t>
            </a:r>
            <a:endParaRPr sz="788" dirty="0">
              <a:solidFill>
                <a:srgbClr val="000000"/>
              </a:solidFill>
              <a:latin typeface="Arial"/>
              <a:ea typeface="Arial"/>
              <a:cs typeface="Arial"/>
              <a:sym typeface="Arial"/>
            </a:endParaRPr>
          </a:p>
        </p:txBody>
      </p:sp>
      <p:pic>
        <p:nvPicPr>
          <p:cNvPr id="28674" name="Picture 2" descr="linux generate ca certificate">
            <a:hlinkClick r:id="rId3"/>
            <a:extLst>
              <a:ext uri="{FF2B5EF4-FFF2-40B4-BE49-F238E27FC236}">
                <a16:creationId xmlns:a16="http://schemas.microsoft.com/office/drawing/2014/main" id="{6CD7233D-6DB6-5614-91DB-A1BEF3C33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55" y="1004879"/>
            <a:ext cx="5073889" cy="38939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F2C2BD-EFDD-A511-11BB-9BCE9A1EB9A7}"/>
              </a:ext>
            </a:extLst>
          </p:cNvPr>
          <p:cNvSpPr txBox="1"/>
          <p:nvPr/>
        </p:nvSpPr>
        <p:spPr>
          <a:xfrm>
            <a:off x="0" y="4840486"/>
            <a:ext cx="6179344" cy="307777"/>
          </a:xfrm>
          <a:prstGeom prst="rect">
            <a:avLst/>
          </a:prstGeom>
          <a:noFill/>
        </p:spPr>
        <p:txBody>
          <a:bodyPr wrap="square">
            <a:spAutoFit/>
          </a:bodyPr>
          <a:lstStyle/>
          <a:p>
            <a:r>
              <a:rPr lang="en-US" dirty="0"/>
              <a:t>F</a:t>
            </a:r>
            <a:r>
              <a:rPr lang="en-BR" dirty="0"/>
              <a:t>onte: dpdns.org</a:t>
            </a:r>
          </a:p>
        </p:txBody>
      </p:sp>
    </p:spTree>
    <p:extLst>
      <p:ext uri="{BB962C8B-B14F-4D97-AF65-F5344CB8AC3E}">
        <p14:creationId xmlns:p14="http://schemas.microsoft.com/office/powerpoint/2010/main" val="27267350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E1098C62-53A4-2C32-3040-9C859B9DB2AB}"/>
            </a:ext>
          </a:extLst>
        </p:cNvPr>
        <p:cNvGrpSpPr/>
        <p:nvPr/>
      </p:nvGrpSpPr>
      <p:grpSpPr>
        <a:xfrm>
          <a:off x="0" y="0"/>
          <a:ext cx="0" cy="0"/>
          <a:chOff x="0" y="0"/>
          <a:chExt cx="0" cy="0"/>
        </a:xfrm>
      </p:grpSpPr>
      <p:sp>
        <p:nvSpPr>
          <p:cNvPr id="2" name="Google Shape;705;g7b11f3007e_0_316">
            <a:extLst>
              <a:ext uri="{FF2B5EF4-FFF2-40B4-BE49-F238E27FC236}">
                <a16:creationId xmlns:a16="http://schemas.microsoft.com/office/drawing/2014/main" id="{D57DB78E-93A8-DFB7-41CF-D35D8C69C521}"/>
              </a:ext>
            </a:extLst>
          </p:cNvPr>
          <p:cNvSpPr txBox="1">
            <a:spLocks/>
          </p:cNvSpPr>
          <p:nvPr/>
        </p:nvSpPr>
        <p:spPr>
          <a:xfrm>
            <a:off x="5401340" y="391039"/>
            <a:ext cx="1355738"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Clr>
                <a:schemeClr val="dk1"/>
              </a:buClr>
              <a:buSzPts val="1100"/>
            </a:pPr>
            <a:r>
              <a:rPr lang="pt-BR" sz="1800" dirty="0"/>
              <a:t>Criptografia</a:t>
            </a:r>
          </a:p>
        </p:txBody>
      </p:sp>
      <p:sp>
        <p:nvSpPr>
          <p:cNvPr id="5" name="Google Shape;706;g7b11f3007e_0_316">
            <a:extLst>
              <a:ext uri="{FF2B5EF4-FFF2-40B4-BE49-F238E27FC236}">
                <a16:creationId xmlns:a16="http://schemas.microsoft.com/office/drawing/2014/main" id="{CBE02EB4-6B4C-721E-BE02-2B389A43C767}"/>
              </a:ext>
            </a:extLst>
          </p:cNvPr>
          <p:cNvSpPr/>
          <p:nvPr/>
        </p:nvSpPr>
        <p:spPr>
          <a:xfrm>
            <a:off x="5401341" y="658832"/>
            <a:ext cx="1355738" cy="294288"/>
          </a:xfrm>
          <a:prstGeom prst="rect">
            <a:avLst/>
          </a:prstGeom>
          <a:noFill/>
          <a:ln>
            <a:noFill/>
          </a:ln>
        </p:spPr>
        <p:txBody>
          <a:bodyPr spcFirstLastPara="1" wrap="square" lIns="51427" tIns="25706" rIns="51427" bIns="25706" anchor="t" anchorCtr="0">
            <a:spAutoFit/>
          </a:bodyPr>
          <a:lstStyle/>
          <a:p>
            <a:pPr algn="r">
              <a:buClr>
                <a:srgbClr val="C1346D"/>
              </a:buClr>
              <a:buSzPts val="2800"/>
            </a:pPr>
            <a:r>
              <a:rPr lang="pt-BR" sz="1575" b="1" dirty="0">
                <a:solidFill>
                  <a:srgbClr val="C1346D"/>
                </a:solidFill>
                <a:latin typeface="Calibri"/>
                <a:ea typeface="Arial"/>
                <a:cs typeface="Calibri"/>
                <a:sym typeface="Calibri"/>
              </a:rPr>
              <a:t>Em repouso</a:t>
            </a:r>
            <a:endParaRPr sz="788"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4D80D481-C625-D5AF-009A-E93536860011}"/>
              </a:ext>
            </a:extLst>
          </p:cNvPr>
          <p:cNvSpPr txBox="1"/>
          <p:nvPr/>
        </p:nvSpPr>
        <p:spPr>
          <a:xfrm>
            <a:off x="2882985" y="1730984"/>
            <a:ext cx="3464912" cy="2516073"/>
          </a:xfrm>
          <a:prstGeom prst="rect">
            <a:avLst/>
          </a:prstGeom>
          <a:noFill/>
        </p:spPr>
        <p:txBody>
          <a:bodyPr wrap="square" rtlCol="0">
            <a:spAutoFit/>
          </a:bodyPr>
          <a:lstStyle/>
          <a:p>
            <a:pPr marL="160734" indent="-160734">
              <a:buFont typeface="Arial" panose="020B0604020202020204" pitchFamily="34" charset="0"/>
              <a:buChar char="•"/>
            </a:pPr>
            <a:r>
              <a:rPr lang="en-US" sz="1575" dirty="0"/>
              <a:t>Amazon Certificate Manager</a:t>
            </a:r>
          </a:p>
          <a:p>
            <a:pPr marL="160734" indent="-160734">
              <a:buFont typeface="Arial" panose="020B0604020202020204" pitchFamily="34" charset="0"/>
              <a:buChar char="•"/>
            </a:pPr>
            <a:r>
              <a:rPr lang="pt-BR" sz="1575" i="1" dirty="0"/>
              <a:t>In Transit </a:t>
            </a:r>
            <a:r>
              <a:rPr lang="pt-BR" sz="1575" i="1" dirty="0" err="1"/>
              <a:t>Encryption</a:t>
            </a:r>
            <a:endParaRPr lang="pt-BR" sz="1575" i="1" dirty="0"/>
          </a:p>
          <a:p>
            <a:pPr marL="160734" indent="-160734">
              <a:buFont typeface="Arial" panose="020B0604020202020204" pitchFamily="34" charset="0"/>
              <a:buChar char="•"/>
            </a:pPr>
            <a:r>
              <a:rPr lang="pt-BR" sz="1575" b="1" dirty="0"/>
              <a:t>Integração com serviços AWS</a:t>
            </a:r>
          </a:p>
          <a:p>
            <a:pPr marL="160734" indent="-160734">
              <a:buFont typeface="Arial" panose="020B0604020202020204" pitchFamily="34" charset="0"/>
              <a:buChar char="•"/>
            </a:pPr>
            <a:r>
              <a:rPr lang="pt-BR" sz="1575" dirty="0"/>
              <a:t>Não pode ser usado fora da AWS</a:t>
            </a:r>
          </a:p>
          <a:p>
            <a:pPr marL="160734" indent="-160734">
              <a:buFont typeface="Arial" panose="020B0604020202020204" pitchFamily="34" charset="0"/>
              <a:buChar char="•"/>
            </a:pPr>
            <a:r>
              <a:rPr lang="en-BR" sz="1575" dirty="0"/>
              <a:t>Prot</a:t>
            </a:r>
            <a:r>
              <a:rPr lang="en-US" sz="1575" dirty="0" err="1"/>
              <a:t>ege</a:t>
            </a:r>
            <a:r>
              <a:rPr lang="en-US" sz="1575" dirty="0"/>
              <a:t> a </a:t>
            </a:r>
            <a:r>
              <a:rPr lang="en-US" sz="1575" i="1" dirty="0"/>
              <a:t>Root Key</a:t>
            </a:r>
          </a:p>
          <a:p>
            <a:pPr marL="160734" indent="-160734">
              <a:buFont typeface="Arial" panose="020B0604020202020204" pitchFamily="34" charset="0"/>
              <a:buChar char="•"/>
            </a:pPr>
            <a:r>
              <a:rPr lang="en-US" sz="1575" dirty="0"/>
              <a:t>Usa o IAM para </a:t>
            </a:r>
            <a:r>
              <a:rPr lang="en-US" sz="1575" dirty="0" err="1"/>
              <a:t>acesso</a:t>
            </a:r>
            <a:r>
              <a:rPr lang="en-US" sz="1575" dirty="0"/>
              <a:t> </a:t>
            </a:r>
            <a:endParaRPr lang="en-BR" sz="1575" dirty="0"/>
          </a:p>
          <a:p>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a:p>
            <a:pPr marL="160734" indent="-160734">
              <a:buFont typeface="Arial" panose="020B0604020202020204" pitchFamily="34" charset="0"/>
              <a:buChar char="•"/>
            </a:pPr>
            <a:endParaRPr lang="en-BR" sz="1575" dirty="0"/>
          </a:p>
        </p:txBody>
      </p:sp>
      <p:sp>
        <p:nvSpPr>
          <p:cNvPr id="4" name="TextBox 3">
            <a:extLst>
              <a:ext uri="{FF2B5EF4-FFF2-40B4-BE49-F238E27FC236}">
                <a16:creationId xmlns:a16="http://schemas.microsoft.com/office/drawing/2014/main" id="{B7DF67FE-3A05-8329-3274-4E253817654D}"/>
              </a:ext>
            </a:extLst>
          </p:cNvPr>
          <p:cNvSpPr txBox="1"/>
          <p:nvPr/>
        </p:nvSpPr>
        <p:spPr>
          <a:xfrm>
            <a:off x="1124210" y="3565081"/>
            <a:ext cx="687752" cy="400110"/>
          </a:xfrm>
          <a:prstGeom prst="rect">
            <a:avLst/>
          </a:prstGeom>
          <a:noFill/>
        </p:spPr>
        <p:txBody>
          <a:bodyPr wrap="none" rtlCol="0">
            <a:spAutoFit/>
          </a:bodyPr>
          <a:lstStyle/>
          <a:p>
            <a:r>
              <a:rPr lang="en-BR" sz="2000" dirty="0"/>
              <a:t>ACM</a:t>
            </a:r>
          </a:p>
        </p:txBody>
      </p:sp>
      <p:pic>
        <p:nvPicPr>
          <p:cNvPr id="23554" name="Picture 2" descr="Streamline SSL/TLS Certificates with AWS Certificate Manager (ACM) | by  Alice the Architect | AWS in Plain English">
            <a:extLst>
              <a:ext uri="{FF2B5EF4-FFF2-40B4-BE49-F238E27FC236}">
                <a16:creationId xmlns:a16="http://schemas.microsoft.com/office/drawing/2014/main" id="{66936E8E-4ACD-1D74-BE80-0378E4D7F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03" y="1552353"/>
            <a:ext cx="1915966" cy="191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4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 y="2"/>
            <a:ext cx="6857999" cy="5148263"/>
          </a:xfrm>
          <a:prstGeom prst="rect">
            <a:avLst/>
          </a:prstGeom>
          <a:solidFill>
            <a:srgbClr val="3F4E5E"/>
          </a:solidFill>
          <a:ln>
            <a:noFill/>
          </a:ln>
        </p:spPr>
        <p:style>
          <a:lnRef idx="1">
            <a:schemeClr val="accent1"/>
          </a:lnRef>
          <a:fillRef idx="3">
            <a:schemeClr val="accent1"/>
          </a:fillRef>
          <a:effectRef idx="2">
            <a:schemeClr val="accent1"/>
          </a:effectRef>
          <a:fontRef idx="minor">
            <a:schemeClr val="lt1"/>
          </a:fontRef>
        </p:style>
        <p:txBody>
          <a:bodyPr lIns="91380" tIns="45690" rIns="91380" bIns="45690" rtlCol="0" anchor="ctr"/>
          <a:lstStyle/>
          <a:p>
            <a:pPr algn="ctr"/>
            <a:endParaRPr lang="en-US"/>
          </a:p>
        </p:txBody>
      </p:sp>
      <p:sp>
        <p:nvSpPr>
          <p:cNvPr id="9" name="TextBox 8"/>
          <p:cNvSpPr txBox="1"/>
          <p:nvPr/>
        </p:nvSpPr>
        <p:spPr>
          <a:xfrm>
            <a:off x="2095439" y="2435634"/>
            <a:ext cx="2667123" cy="276999"/>
          </a:xfrm>
          <a:prstGeom prst="rect">
            <a:avLst/>
          </a:prstGeom>
          <a:noFill/>
        </p:spPr>
        <p:txBody>
          <a:bodyPr wrap="square" lIns="91380" tIns="45690" rIns="91380" bIns="45690" rtlCol="0">
            <a:spAutoFit/>
          </a:bodyPr>
          <a:lstStyle/>
          <a:p>
            <a:pPr algn="ctr"/>
            <a:r>
              <a:rPr lang="pt-BR" sz="1200" dirty="0">
                <a:solidFill>
                  <a:srgbClr val="91A3AD"/>
                </a:solidFill>
                <a:latin typeface="Gotham HTF Medium"/>
                <a:cs typeface="Gotham HTF Medium"/>
              </a:rPr>
              <a:t>IMAGEM FULL SCREEN</a:t>
            </a:r>
          </a:p>
        </p:txBody>
      </p:sp>
      <p:sp>
        <p:nvSpPr>
          <p:cNvPr id="2" name="TextBox 1"/>
          <p:cNvSpPr txBox="1"/>
          <p:nvPr/>
        </p:nvSpPr>
        <p:spPr>
          <a:xfrm>
            <a:off x="7796863" y="1665275"/>
            <a:ext cx="184592" cy="311876"/>
          </a:xfrm>
          <a:prstGeom prst="rect">
            <a:avLst/>
          </a:prstGeom>
          <a:noFill/>
        </p:spPr>
        <p:txBody>
          <a:bodyPr wrap="none" lIns="91380" tIns="45690" rIns="91380" bIns="45690" rtlCol="0">
            <a:spAutoFit/>
          </a:bodyPr>
          <a:lstStyle/>
          <a:p>
            <a:endParaRPr lang="en-US" dirty="0"/>
          </a:p>
        </p:txBody>
      </p:sp>
      <p:pic>
        <p:nvPicPr>
          <p:cNvPr id="5122" name="Picture 2" descr="Google Cloud Certifications Infographics">
            <a:extLst>
              <a:ext uri="{FF2B5EF4-FFF2-40B4-BE49-F238E27FC236}">
                <a16:creationId xmlns:a16="http://schemas.microsoft.com/office/drawing/2014/main" id="{F9F60974-2B8D-7AD6-9856-B6BA4DC52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7" y="0"/>
            <a:ext cx="4975473" cy="5525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3A239-FA8D-F1F3-20C6-59747A397FEB}"/>
              </a:ext>
            </a:extLst>
          </p:cNvPr>
          <p:cNvSpPr txBox="1"/>
          <p:nvPr/>
        </p:nvSpPr>
        <p:spPr>
          <a:xfrm>
            <a:off x="4809635" y="0"/>
            <a:ext cx="1016625" cy="246221"/>
          </a:xfrm>
          <a:prstGeom prst="rect">
            <a:avLst/>
          </a:prstGeom>
          <a:noFill/>
        </p:spPr>
        <p:txBody>
          <a:bodyPr wrap="none" rtlCol="0">
            <a:spAutoFit/>
          </a:bodyPr>
          <a:lstStyle/>
          <a:p>
            <a:r>
              <a:rPr lang="en-BR" sz="1000" dirty="0">
                <a:hlinkClick r:id="rId3"/>
              </a:rPr>
              <a:t>Fonte: Whizlabs</a:t>
            </a:r>
            <a:endParaRPr lang="en-BR" sz="1000" dirty="0"/>
          </a:p>
        </p:txBody>
      </p:sp>
    </p:spTree>
    <p:extLst>
      <p:ext uri="{BB962C8B-B14F-4D97-AF65-F5344CB8AC3E}">
        <p14:creationId xmlns:p14="http://schemas.microsoft.com/office/powerpoint/2010/main" val="31926181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A91DE9-3A55-2E48-A28F-3C78363371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2197">
            <a:off x="1420245" y="1167103"/>
            <a:ext cx="4017510" cy="35718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a:extLst>
              <a:ext uri="{FF2B5EF4-FFF2-40B4-BE49-F238E27FC236}">
                <a16:creationId xmlns:a16="http://schemas.microsoft.com/office/drawing/2014/main" id="{0AA4E871-06E8-736E-D0A1-81B8E9EC81D5}"/>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1423040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673074" cy="473206"/>
          </a:xfrm>
          <a:prstGeom prst="rect">
            <a:avLst/>
          </a:prstGeom>
          <a:noFill/>
        </p:spPr>
        <p:txBody>
          <a:bodyPr wrap="none" rtlCol="0">
            <a:spAutoFit/>
          </a:bodyPr>
          <a:lstStyle/>
          <a:p>
            <a:r>
              <a:rPr lang="pt-BR" sz="2475" dirty="0">
                <a:latin typeface="Montserrat Medium" panose="00000600000000000000" pitchFamily="50" charset="0"/>
              </a:rPr>
              <a:t>Cloud </a:t>
            </a:r>
            <a:r>
              <a:rPr lang="pt-BR" sz="2475" dirty="0" err="1">
                <a:latin typeface="Montserrat Medium" panose="00000600000000000000" pitchFamily="50" charset="0"/>
              </a:rPr>
              <a:t>Adoption</a:t>
            </a:r>
            <a:r>
              <a:rPr lang="pt-BR" sz="2475" dirty="0">
                <a:latin typeface="Montserrat Medium" panose="00000600000000000000" pitchFamily="50" charset="0"/>
              </a:rPr>
              <a:t> Framework</a:t>
            </a:r>
            <a:endParaRPr lang="pt-BR" sz="900" dirty="0">
              <a:solidFill>
                <a:srgbClr val="009540"/>
              </a:solidFill>
              <a:latin typeface="Montserrat Light" panose="00000400000000000000" pitchFamily="50" charset="0"/>
            </a:endParaRPr>
          </a:p>
        </p:txBody>
      </p:sp>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pic>
        <p:nvPicPr>
          <p:cNvPr id="1026" name="Picture 2">
            <a:extLst>
              <a:ext uri="{FF2B5EF4-FFF2-40B4-BE49-F238E27FC236}">
                <a16:creationId xmlns:a16="http://schemas.microsoft.com/office/drawing/2014/main" id="{7C4BF22A-6322-FA8B-F95C-EBC59A230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6" y="558210"/>
            <a:ext cx="6858000" cy="378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57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5806890" y="149061"/>
            <a:ext cx="884670" cy="138982"/>
            <a:chOff x="7919542" y="328894"/>
            <a:chExt cx="957000" cy="150345"/>
          </a:xfrm>
        </p:grpSpPr>
        <p:pic>
          <p:nvPicPr>
            <p:cNvPr id="9"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42" y="345210"/>
              <a:ext cx="498247" cy="134029"/>
            </a:xfrm>
            <a:prstGeom prst="rect">
              <a:avLst/>
            </a:prstGeom>
          </p:spPr>
        </p:pic>
        <p:pic>
          <p:nvPicPr>
            <p:cNvPr id="12" name="Picture 11" descr="mb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22" y="328894"/>
              <a:ext cx="357920" cy="145315"/>
            </a:xfrm>
            <a:prstGeom prst="rect">
              <a:avLst/>
            </a:prstGeom>
          </p:spPr>
        </p:pic>
      </p:grpSp>
      <p:sp>
        <p:nvSpPr>
          <p:cNvPr id="16" name="TextBox 15">
            <a:extLst>
              <a:ext uri="{FF2B5EF4-FFF2-40B4-BE49-F238E27FC236}">
                <a16:creationId xmlns:a16="http://schemas.microsoft.com/office/drawing/2014/main" id="{74B914F3-9AE0-FD49-9FDF-9349C33D7DFE}"/>
              </a:ext>
            </a:extLst>
          </p:cNvPr>
          <p:cNvSpPr txBox="1"/>
          <p:nvPr/>
        </p:nvSpPr>
        <p:spPr>
          <a:xfrm>
            <a:off x="438978" y="558210"/>
            <a:ext cx="4673074" cy="473206"/>
          </a:xfrm>
          <a:prstGeom prst="rect">
            <a:avLst/>
          </a:prstGeom>
          <a:noFill/>
        </p:spPr>
        <p:txBody>
          <a:bodyPr wrap="none" rtlCol="0">
            <a:spAutoFit/>
          </a:bodyPr>
          <a:lstStyle/>
          <a:p>
            <a:r>
              <a:rPr lang="pt-BR" sz="2475" dirty="0">
                <a:latin typeface="Montserrat Medium" panose="00000600000000000000" pitchFamily="50" charset="0"/>
              </a:rPr>
              <a:t>Cloud </a:t>
            </a:r>
            <a:r>
              <a:rPr lang="pt-BR" sz="2475" dirty="0" err="1">
                <a:latin typeface="Montserrat Medium" panose="00000600000000000000" pitchFamily="50" charset="0"/>
              </a:rPr>
              <a:t>Adoption</a:t>
            </a:r>
            <a:r>
              <a:rPr lang="pt-BR" sz="2475" dirty="0">
                <a:latin typeface="Montserrat Medium" panose="00000600000000000000" pitchFamily="50" charset="0"/>
              </a:rPr>
              <a:t> Framework</a:t>
            </a:r>
            <a:endParaRPr lang="pt-BR" sz="900" dirty="0">
              <a:solidFill>
                <a:srgbClr val="009540"/>
              </a:solidFill>
              <a:latin typeface="Montserrat Light" panose="00000400000000000000" pitchFamily="50" charset="0"/>
            </a:endParaRPr>
          </a:p>
        </p:txBody>
      </p:sp>
      <p:pic>
        <p:nvPicPr>
          <p:cNvPr id="10" name="Picture 9">
            <a:extLst>
              <a:ext uri="{FF2B5EF4-FFF2-40B4-BE49-F238E27FC236}">
                <a16:creationId xmlns:a16="http://schemas.microsoft.com/office/drawing/2014/main" id="{F4B6F72B-128E-6CB9-7A14-39976B60392A}"/>
              </a:ext>
            </a:extLst>
          </p:cNvPr>
          <p:cNvPicPr>
            <a:picLocks noChangeAspect="1"/>
          </p:cNvPicPr>
          <p:nvPr/>
        </p:nvPicPr>
        <p:blipFill>
          <a:blip r:embed="rId4"/>
          <a:stretch>
            <a:fillRect/>
          </a:stretch>
        </p:blipFill>
        <p:spPr>
          <a:xfrm>
            <a:off x="548871" y="1465297"/>
            <a:ext cx="5709094" cy="2687229"/>
          </a:xfrm>
          <a:prstGeom prst="rect">
            <a:avLst/>
          </a:prstGeom>
        </p:spPr>
      </p:pic>
      <p:sp>
        <p:nvSpPr>
          <p:cNvPr id="11" name="TextBox 10">
            <a:extLst>
              <a:ext uri="{FF2B5EF4-FFF2-40B4-BE49-F238E27FC236}">
                <a16:creationId xmlns:a16="http://schemas.microsoft.com/office/drawing/2014/main" id="{10A9EB4B-7337-4097-9A16-2FD46763F238}"/>
              </a:ext>
            </a:extLst>
          </p:cNvPr>
          <p:cNvSpPr txBox="1"/>
          <p:nvPr/>
        </p:nvSpPr>
        <p:spPr>
          <a:xfrm>
            <a:off x="176723" y="4816806"/>
            <a:ext cx="6540166" cy="169277"/>
          </a:xfrm>
          <a:prstGeom prst="rect">
            <a:avLst/>
          </a:prstGeom>
          <a:noFill/>
        </p:spPr>
        <p:txBody>
          <a:bodyPr wrap="square" rtlCol="0">
            <a:spAutoFit/>
          </a:bodyPr>
          <a:lstStyle/>
          <a:p>
            <a:r>
              <a:rPr lang="pt-BR" sz="500" dirty="0">
                <a:solidFill>
                  <a:srgbClr val="646D7A"/>
                </a:solidFill>
                <a:latin typeface="Gotham HTF Medium"/>
                <a:cs typeface="Gotham HTF Medium"/>
              </a:rPr>
              <a:t>FIAP – NUVENS PUBLICAS – FLÁVIO RESCIA</a:t>
            </a:r>
          </a:p>
        </p:txBody>
      </p:sp>
    </p:spTree>
    <p:extLst>
      <p:ext uri="{BB962C8B-B14F-4D97-AF65-F5344CB8AC3E}">
        <p14:creationId xmlns:p14="http://schemas.microsoft.com/office/powerpoint/2010/main" val="10170233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9400BFE-9A95-9642-B7B2-C1351EF36F0E}"/>
              </a:ext>
            </a:extLst>
          </p:cNvPr>
          <p:cNvSpPr txBox="1"/>
          <p:nvPr/>
        </p:nvSpPr>
        <p:spPr>
          <a:xfrm>
            <a:off x="582186" y="1735364"/>
            <a:ext cx="5866153" cy="2296141"/>
          </a:xfrm>
          <a:prstGeom prst="rect">
            <a:avLst/>
          </a:prstGeom>
          <a:noFill/>
        </p:spPr>
        <p:txBody>
          <a:bodyPr wrap="square" rtlCol="0">
            <a:spAutoFit/>
          </a:bodyPr>
          <a:lstStyle>
            <a:defPPr>
              <a:defRPr lang="en-US"/>
            </a:defPPr>
            <a:lvl1pPr marL="342900" indent="-342900">
              <a:buBlip>
                <a:blip r:embed="rId2"/>
              </a:buBlip>
              <a:defRPr sz="2400">
                <a:solidFill>
                  <a:srgbClr val="000000"/>
                </a:solidFill>
                <a:latin typeface="Montserrat" pitchFamily="2" charset="77"/>
              </a:defRPr>
            </a:lvl1pPr>
          </a:lstStyle>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Caminho sem volta</a:t>
            </a: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Aplicações Cloud </a:t>
            </a:r>
            <a:r>
              <a:rPr lang="pt-BR" sz="1800" dirty="0" err="1">
                <a:latin typeface="Calibri" panose="020F0502020204030204" pitchFamily="34" charset="0"/>
                <a:cs typeface="Calibri" panose="020F0502020204030204" pitchFamily="34" charset="0"/>
              </a:rPr>
              <a:t>Native</a:t>
            </a:r>
            <a:r>
              <a:rPr lang="pt-BR" sz="1800" dirty="0">
                <a:latin typeface="Calibri" panose="020F0502020204030204" pitchFamily="34" charset="0"/>
                <a:cs typeface="Calibri" panose="020F0502020204030204" pitchFamily="34" charset="0"/>
              </a:rPr>
              <a:t> e Cloud </a:t>
            </a:r>
            <a:r>
              <a:rPr lang="pt-BR" sz="1800" dirty="0" err="1">
                <a:latin typeface="Calibri" panose="020F0502020204030204" pitchFamily="34" charset="0"/>
                <a:cs typeface="Calibri" panose="020F0502020204030204" pitchFamily="34" charset="0"/>
              </a:rPr>
              <a:t>First</a:t>
            </a:r>
            <a:endParaRPr lang="pt-BR" sz="1800" dirty="0">
              <a:latin typeface="Calibri" panose="020F0502020204030204" pitchFamily="34" charset="0"/>
              <a:cs typeface="Calibri" panose="020F0502020204030204" pitchFamily="34" charset="0"/>
            </a:endParaRPr>
          </a:p>
          <a:p>
            <a:pPr marL="428625" lvl="1" indent="-171450">
              <a:buFont typeface="Arial" panose="020B0604020202020204" pitchFamily="34" charset="0"/>
              <a:buChar char="•"/>
            </a:pPr>
            <a:r>
              <a:rPr lang="pt-BR" sz="1100" dirty="0">
                <a:solidFill>
                  <a:srgbClr val="000000"/>
                </a:solidFill>
                <a:latin typeface="Calibri" panose="020F0502020204030204" pitchFamily="34" charset="0"/>
                <a:cs typeface="Calibri" panose="020F0502020204030204" pitchFamily="34" charset="0"/>
              </a:rPr>
              <a:t>Aplicações que surgem e só funcionam em </a:t>
            </a:r>
            <a:r>
              <a:rPr lang="pt-BR" sz="1100" dirty="0" err="1">
                <a:solidFill>
                  <a:srgbClr val="000000"/>
                </a:solidFill>
                <a:latin typeface="Calibri" panose="020F0502020204030204" pitchFamily="34" charset="0"/>
                <a:cs typeface="Calibri" panose="020F0502020204030204" pitchFamily="34" charset="0"/>
              </a:rPr>
              <a:t>Cloud</a:t>
            </a:r>
            <a:endParaRPr lang="pt-BR" sz="1100" dirty="0">
              <a:solidFill>
                <a:srgbClr val="000000"/>
              </a:solidFill>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Novas gerações nascem </a:t>
            </a:r>
            <a:r>
              <a:rPr lang="pt-BR" sz="1800" dirty="0" err="1">
                <a:latin typeface="Calibri" panose="020F0502020204030204" pitchFamily="34" charset="0"/>
                <a:cs typeface="Calibri" panose="020F0502020204030204" pitchFamily="34" charset="0"/>
              </a:rPr>
              <a:t>Cloud</a:t>
            </a:r>
            <a:endParaRPr lang="pt-BR" sz="18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Desafios de retenção de profissionais</a:t>
            </a:r>
          </a:p>
          <a:p>
            <a:pPr>
              <a:lnSpc>
                <a:spcPct val="150000"/>
              </a:lnSpc>
              <a:buFont typeface="Arial" panose="020B0604020202020204" pitchFamily="34" charset="0"/>
              <a:buChar char="•"/>
            </a:pPr>
            <a:r>
              <a:rPr lang="pt-BR" sz="1800" dirty="0">
                <a:latin typeface="Calibri" panose="020F0502020204030204" pitchFamily="34" charset="0"/>
                <a:cs typeface="Calibri" panose="020F0502020204030204" pitchFamily="34" charset="0"/>
              </a:rPr>
              <a:t>Seu concorrente está usando</a:t>
            </a:r>
          </a:p>
        </p:txBody>
      </p:sp>
      <p:sp>
        <p:nvSpPr>
          <p:cNvPr id="12" name="Google Shape;540;p20">
            <a:extLst>
              <a:ext uri="{FF2B5EF4-FFF2-40B4-BE49-F238E27FC236}">
                <a16:creationId xmlns:a16="http://schemas.microsoft.com/office/drawing/2014/main" id="{F82CC8E4-F209-0DBD-20BC-E34D9A020EA1}"/>
              </a:ext>
            </a:extLst>
          </p:cNvPr>
          <p:cNvSpPr txBox="1">
            <a:spLocks/>
          </p:cNvSpPr>
          <p:nvPr/>
        </p:nvSpPr>
        <p:spPr>
          <a:xfrm>
            <a:off x="3288467" y="789640"/>
            <a:ext cx="3372062" cy="297844"/>
          </a:xfrm>
          <a:prstGeom prst="rect">
            <a:avLst/>
          </a:prstGeom>
          <a:noFill/>
          <a:ln>
            <a:noFill/>
          </a:ln>
        </p:spPr>
        <p:txBody>
          <a:bodyPr spcFirstLastPara="1" vert="horz" wrap="square" lIns="51427" tIns="25706" rIns="51427" bIns="25706" rtlCol="0" anchor="ctr" anchorCtr="0">
            <a:noAutofit/>
          </a:bodyPr>
          <a:lstStyle>
            <a:lvl1pPr algn="ctr" defTabSz="342715" rtl="0" eaLnBrk="1" latinLnBrk="0" hangingPunct="1">
              <a:spcBef>
                <a:spcPct val="0"/>
              </a:spcBef>
              <a:buNone/>
              <a:defRPr sz="3300" kern="1200">
                <a:solidFill>
                  <a:schemeClr val="tx1"/>
                </a:solidFill>
                <a:latin typeface="+mj-lt"/>
                <a:ea typeface="+mj-ea"/>
                <a:cs typeface="+mj-cs"/>
              </a:defRPr>
            </a:lvl1pPr>
          </a:lstStyle>
          <a:p>
            <a:pPr algn="r">
              <a:lnSpc>
                <a:spcPct val="90000"/>
              </a:lnSpc>
              <a:spcBef>
                <a:spcPts val="0"/>
              </a:spcBef>
              <a:buSzPts val="3600"/>
            </a:pPr>
            <a:r>
              <a:rPr lang="pt-BR" sz="1800" dirty="0"/>
              <a:t>Para as Organizações</a:t>
            </a:r>
          </a:p>
        </p:txBody>
      </p:sp>
    </p:spTree>
    <p:extLst>
      <p:ext uri="{BB962C8B-B14F-4D97-AF65-F5344CB8AC3E}">
        <p14:creationId xmlns:p14="http://schemas.microsoft.com/office/powerpoint/2010/main" val="4001665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51791" y="1137116"/>
            <a:ext cx="3064813" cy="473206"/>
          </a:xfrm>
          <a:prstGeom prst="rect">
            <a:avLst/>
          </a:prstGeom>
          <a:noFill/>
        </p:spPr>
        <p:txBody>
          <a:bodyPr wrap="none" rtlCol="0">
            <a:spAutoFit/>
          </a:bodyPr>
          <a:lstStyle/>
          <a:p>
            <a:r>
              <a:rPr lang="en-US" sz="2475" dirty="0" err="1">
                <a:latin typeface="Calibri" panose="020F0502020204030204" pitchFamily="34" charset="0"/>
                <a:cs typeface="Calibri" panose="020F0502020204030204" pitchFamily="34" charset="0"/>
              </a:rPr>
              <a:t>Perspectivas</a:t>
            </a:r>
            <a:r>
              <a:rPr lang="en-US" sz="2475" dirty="0">
                <a:latin typeface="Calibri" panose="020F0502020204030204" pitchFamily="34" charset="0"/>
                <a:cs typeface="Calibri" panose="020F0502020204030204" pitchFamily="34" charset="0"/>
              </a:rPr>
              <a:t> </a:t>
            </a:r>
            <a:r>
              <a:rPr lang="en-US" sz="2475" dirty="0" err="1">
                <a:latin typeface="Calibri" panose="020F0502020204030204" pitchFamily="34" charset="0"/>
                <a:cs typeface="Calibri" panose="020F0502020204030204" pitchFamily="34" charset="0"/>
              </a:rPr>
              <a:t>Humanas</a:t>
            </a:r>
            <a:endParaRPr lang="en-US" sz="9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9400BFE-9A95-9642-B7B2-C1351EF36F0E}"/>
              </a:ext>
            </a:extLst>
          </p:cNvPr>
          <p:cNvSpPr txBox="1"/>
          <p:nvPr/>
        </p:nvSpPr>
        <p:spPr>
          <a:xfrm>
            <a:off x="1369217" y="1992036"/>
            <a:ext cx="5866153" cy="1900841"/>
          </a:xfrm>
          <a:prstGeom prst="rect">
            <a:avLst/>
          </a:prstGeom>
          <a:noFill/>
        </p:spPr>
        <p:txBody>
          <a:bodyPr wrap="square" rtlCol="0">
            <a:spAutoFit/>
          </a:bodyPr>
          <a:lstStyle>
            <a:defPPr>
              <a:defRPr lang="en-US"/>
            </a:defPPr>
            <a:lvl1pPr marL="342900" indent="-342900">
              <a:buBlip>
                <a:blip r:embed="rId2"/>
              </a:buBlip>
              <a:defRPr sz="2400">
                <a:solidFill>
                  <a:srgbClr val="000000"/>
                </a:solidFill>
                <a:latin typeface="Montserrat" pitchFamily="2" charset="77"/>
              </a:defRPr>
            </a:lvl1pPr>
          </a:lstStyle>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Workshops e </a:t>
            </a:r>
            <a:r>
              <a:rPr lang="pt-BR" sz="1600" dirty="0" err="1">
                <a:latin typeface="Calibri" panose="020F0502020204030204" pitchFamily="34" charset="0"/>
                <a:cs typeface="Calibri" panose="020F0502020204030204" pitchFamily="34" charset="0"/>
              </a:rPr>
              <a:t>Immersões</a:t>
            </a:r>
            <a:endParaRPr lang="pt-BR" sz="1600"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Cultura do Conhecimento</a:t>
            </a: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Treinamento e Capacitação</a:t>
            </a:r>
          </a:p>
          <a:p>
            <a:pPr>
              <a:lnSpc>
                <a:spcPct val="150000"/>
              </a:lnSpc>
              <a:buFont typeface="Arial" panose="020B0604020202020204" pitchFamily="34" charset="0"/>
              <a:buChar char="•"/>
            </a:pPr>
            <a:r>
              <a:rPr lang="pt-BR" sz="1600" dirty="0">
                <a:latin typeface="Calibri" panose="020F0502020204030204" pitchFamily="34" charset="0"/>
                <a:cs typeface="Calibri" panose="020F0502020204030204" pitchFamily="34" charset="0"/>
              </a:rPr>
              <a:t>Geração Millenium (</a:t>
            </a:r>
            <a:r>
              <a:rPr lang="pt-BR" sz="1600" dirty="0" err="1">
                <a:latin typeface="Calibri" panose="020F0502020204030204" pitchFamily="34" charset="0"/>
                <a:cs typeface="Calibri" panose="020F0502020204030204" pitchFamily="34" charset="0"/>
              </a:rPr>
              <a:t>Cloud</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Native</a:t>
            </a:r>
            <a:r>
              <a:rPr lang="pt-BR" sz="1600" dirty="0">
                <a:latin typeface="Calibri" panose="020F0502020204030204" pitchFamily="34" charset="0"/>
                <a:cs typeface="Calibri" panose="020F0502020204030204" pitchFamily="34" charset="0"/>
              </a:rPr>
              <a:t>)</a:t>
            </a:r>
          </a:p>
          <a:p>
            <a:pPr>
              <a:lnSpc>
                <a:spcPct val="150000"/>
              </a:lnSpc>
              <a:buFont typeface="Arial" panose="020B0604020202020204" pitchFamily="34" charset="0"/>
              <a:buChar char="•"/>
            </a:pPr>
            <a:endParaRPr lang="pt-B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466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7b11f3007e_0_304"/>
          <p:cNvSpPr txBox="1">
            <a:spLocks noGrp="1"/>
          </p:cNvSpPr>
          <p:nvPr>
            <p:ph type="body" idx="1"/>
          </p:nvPr>
        </p:nvSpPr>
        <p:spPr>
          <a:xfrm>
            <a:off x="352656" y="1808349"/>
            <a:ext cx="6152688"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1600" dirty="0"/>
              <a:t>Velocidade para construir aplicações e lançar produtos</a:t>
            </a:r>
            <a:endParaRPr sz="1600" dirty="0"/>
          </a:p>
          <a:p>
            <a:pPr marL="257175" indent="-128588">
              <a:lnSpc>
                <a:spcPct val="90000"/>
              </a:lnSpc>
              <a:spcBef>
                <a:spcPts val="563"/>
              </a:spcBef>
              <a:buSzPts val="2800"/>
              <a:buNone/>
            </a:pPr>
            <a:endParaRPr sz="1600" dirty="0"/>
          </a:p>
          <a:p>
            <a:pPr marL="257175" indent="-228600">
              <a:lnSpc>
                <a:spcPct val="90000"/>
              </a:lnSpc>
              <a:spcBef>
                <a:spcPts val="0"/>
              </a:spcBef>
              <a:buSzPts val="2800"/>
              <a:buChar char="▪"/>
            </a:pPr>
            <a:r>
              <a:rPr lang="pt-BR" sz="1600" dirty="0"/>
              <a:t>Teste rapidamente e aprenda</a:t>
            </a:r>
            <a:endParaRPr sz="1600" dirty="0"/>
          </a:p>
          <a:p>
            <a:pPr marL="257175" indent="-128588">
              <a:lnSpc>
                <a:spcPct val="90000"/>
              </a:lnSpc>
              <a:spcBef>
                <a:spcPts val="0"/>
              </a:spcBef>
              <a:buSzPts val="2800"/>
              <a:buNone/>
            </a:pPr>
            <a:endParaRPr sz="1600" dirty="0"/>
          </a:p>
          <a:p>
            <a:pPr marL="257175" indent="-228600">
              <a:lnSpc>
                <a:spcPct val="90000"/>
              </a:lnSpc>
              <a:spcBef>
                <a:spcPts val="0"/>
              </a:spcBef>
              <a:buSzPts val="2800"/>
              <a:buChar char="▪"/>
            </a:pPr>
            <a:r>
              <a:rPr lang="pt-BR" sz="1600" dirty="0"/>
              <a:t>Diversas startups foram criadas e bem sucedidas apoiadas na Nuvem</a:t>
            </a:r>
            <a:endParaRPr sz="1600" dirty="0"/>
          </a:p>
          <a:p>
            <a:pPr marL="257175" indent="-128588">
              <a:lnSpc>
                <a:spcPct val="90000"/>
              </a:lnSpc>
              <a:spcBef>
                <a:spcPts val="0"/>
              </a:spcBef>
              <a:buSzPts val="2800"/>
              <a:buNone/>
            </a:pPr>
            <a:endParaRPr sz="1600" dirty="0"/>
          </a:p>
          <a:p>
            <a:pPr marL="257175" indent="-228600">
              <a:lnSpc>
                <a:spcPct val="90000"/>
              </a:lnSpc>
              <a:spcBef>
                <a:spcPts val="0"/>
              </a:spcBef>
              <a:buSzPts val="2800"/>
              <a:buChar char="▪"/>
            </a:pPr>
            <a:r>
              <a:rPr lang="pt-BR" sz="1600" dirty="0"/>
              <a:t>Equipe foca na aplicação e no negócio; e não em manter </a:t>
            </a:r>
            <a:r>
              <a:rPr lang="pt-BR" sz="1600" i="1" dirty="0"/>
              <a:t>Data Centers</a:t>
            </a:r>
            <a:endParaRPr sz="1600" i="1" dirty="0"/>
          </a:p>
        </p:txBody>
      </p:sp>
      <p:sp>
        <p:nvSpPr>
          <p:cNvPr id="691" name="Google Shape;691;g7b11f3007e_0_304"/>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92" name="Google Shape;692;g7b11f3007e_0_304"/>
          <p:cNvSpPr/>
          <p:nvPr/>
        </p:nvSpPr>
        <p:spPr>
          <a:xfrm>
            <a:off x="4756105" y="1084134"/>
            <a:ext cx="1887560"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Agilidade para inovar</a:t>
            </a:r>
            <a:endParaRPr sz="788">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EB3B9B-17AA-BD48-8CE9-A0B8455C270A}"/>
              </a:ext>
            </a:extLst>
          </p:cNvPr>
          <p:cNvSpPr txBox="1"/>
          <p:nvPr/>
        </p:nvSpPr>
        <p:spPr>
          <a:xfrm>
            <a:off x="4109404" y="773502"/>
            <a:ext cx="2287806" cy="369332"/>
          </a:xfrm>
          <a:prstGeom prst="rect">
            <a:avLst/>
          </a:prstGeom>
          <a:noFill/>
        </p:spPr>
        <p:txBody>
          <a:bodyPr wrap="none" rtlCol="0">
            <a:spAutoFit/>
          </a:bodyPr>
          <a:lstStyle/>
          <a:p>
            <a:r>
              <a:rPr lang="pt-BR" sz="1800" dirty="0">
                <a:latin typeface="Arial" panose="020B0604020202020204" pitchFamily="34" charset="0"/>
              </a:rPr>
              <a:t>Elasticidade e Custo</a:t>
            </a:r>
          </a:p>
        </p:txBody>
      </p:sp>
      <p:pic>
        <p:nvPicPr>
          <p:cNvPr id="15" name="Picture 14">
            <a:extLst>
              <a:ext uri="{FF2B5EF4-FFF2-40B4-BE49-F238E27FC236}">
                <a16:creationId xmlns:a16="http://schemas.microsoft.com/office/drawing/2014/main" id="{F39E82AF-CFBF-0347-9A08-9E105E19FA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598" y="1546551"/>
            <a:ext cx="5543765" cy="2828210"/>
          </a:xfrm>
          <a:prstGeom prst="rect">
            <a:avLst/>
          </a:prstGeom>
          <a:ln w="28575">
            <a:solidFill>
              <a:srgbClr val="139548"/>
            </a:solidFill>
          </a:ln>
        </p:spPr>
      </p:pic>
    </p:spTree>
    <p:extLst>
      <p:ext uri="{BB962C8B-B14F-4D97-AF65-F5344CB8AC3E}">
        <p14:creationId xmlns:p14="http://schemas.microsoft.com/office/powerpoint/2010/main" val="319451242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7b11f3007e_0_240"/>
          <p:cNvSpPr txBox="1">
            <a:spLocks noGrp="1"/>
          </p:cNvSpPr>
          <p:nvPr>
            <p:ph type="body" idx="1"/>
          </p:nvPr>
        </p:nvSpPr>
        <p:spPr>
          <a:xfrm>
            <a:off x="152113" y="2148953"/>
            <a:ext cx="6651296"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Elasticidade</a:t>
            </a:r>
            <a:endParaRPr sz="2000" dirty="0"/>
          </a:p>
          <a:p>
            <a:pPr marL="642937" lvl="1" indent="-342900">
              <a:lnSpc>
                <a:spcPct val="90000"/>
              </a:lnSpc>
              <a:spcBef>
                <a:spcPts val="0"/>
              </a:spcBef>
              <a:buSzPts val="2400"/>
              <a:buFont typeface="Arial" panose="020B0604020202020204" pitchFamily="34" charset="0"/>
              <a:buChar char="•"/>
            </a:pPr>
            <a:r>
              <a:rPr lang="pt-BR" sz="1600" dirty="0"/>
              <a:t>Suportar crescimento de usuários, tráfego e dados</a:t>
            </a:r>
            <a:endParaRPr sz="1600" dirty="0"/>
          </a:p>
          <a:p>
            <a:pPr marL="642937" lvl="1" indent="-342900">
              <a:lnSpc>
                <a:spcPct val="90000"/>
              </a:lnSpc>
              <a:spcBef>
                <a:spcPts val="0"/>
              </a:spcBef>
              <a:buSzPts val="2400"/>
              <a:buFont typeface="Arial" panose="020B0604020202020204" pitchFamily="34" charset="0"/>
              <a:buChar char="•"/>
            </a:pPr>
            <a:r>
              <a:rPr lang="pt-BR" sz="1600" dirty="0"/>
              <a:t>Acompanhar velocidade dos picos</a:t>
            </a:r>
            <a:endParaRPr sz="1600" dirty="0"/>
          </a:p>
          <a:p>
            <a:pPr marL="642937" lvl="1" indent="-342900">
              <a:lnSpc>
                <a:spcPct val="90000"/>
              </a:lnSpc>
              <a:spcBef>
                <a:spcPts val="0"/>
              </a:spcBef>
              <a:buSzPts val="2400"/>
              <a:buFont typeface="Arial" panose="020B0604020202020204" pitchFamily="34" charset="0"/>
              <a:buChar char="•"/>
            </a:pPr>
            <a:r>
              <a:rPr lang="pt-BR" sz="1600" dirty="0"/>
              <a:t>Crescimento acarreta em economia de escala vs. Escalabilidade</a:t>
            </a:r>
            <a:endParaRPr sz="1600" dirty="0"/>
          </a:p>
          <a:p>
            <a:pPr marL="514350" lvl="1" indent="-128588">
              <a:lnSpc>
                <a:spcPct val="90000"/>
              </a:lnSpc>
              <a:spcBef>
                <a:spcPts val="0"/>
              </a:spcBef>
              <a:buSzPts val="2400"/>
              <a:buNone/>
            </a:pPr>
            <a:endParaRPr dirty="0"/>
          </a:p>
          <a:p>
            <a:pPr marL="514350" lvl="1" indent="-128588">
              <a:lnSpc>
                <a:spcPct val="90000"/>
              </a:lnSpc>
              <a:spcBef>
                <a:spcPts val="0"/>
              </a:spcBef>
              <a:buSzPts val="2400"/>
              <a:buNone/>
            </a:pPr>
            <a:endParaRPr dirty="0"/>
          </a:p>
        </p:txBody>
      </p:sp>
      <p:sp>
        <p:nvSpPr>
          <p:cNvPr id="608" name="Google Shape;608;g7b11f3007e_0_240"/>
          <p:cNvSpPr txBox="1">
            <a:spLocks noGrp="1"/>
          </p:cNvSpPr>
          <p:nvPr>
            <p:ph type="title"/>
          </p:nvPr>
        </p:nvSpPr>
        <p:spPr>
          <a:xfrm>
            <a:off x="2024743" y="866933"/>
            <a:ext cx="461892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400083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7b11f3007e_0_298"/>
          <p:cNvSpPr txBox="1">
            <a:spLocks noGrp="1"/>
          </p:cNvSpPr>
          <p:nvPr>
            <p:ph type="body" idx="1"/>
          </p:nvPr>
        </p:nvSpPr>
        <p:spPr>
          <a:xfrm>
            <a:off x="327092" y="1715356"/>
            <a:ext cx="6316573" cy="2623388"/>
          </a:xfrm>
          <a:prstGeom prst="rect">
            <a:avLst/>
          </a:prstGeom>
          <a:noFill/>
          <a:ln>
            <a:noFill/>
          </a:ln>
        </p:spPr>
        <p:txBody>
          <a:bodyPr spcFirstLastPara="1" vert="horz" wrap="square" lIns="51427" tIns="25706" rIns="51427" bIns="25706" rtlCol="0" anchor="t" anchorCtr="0">
            <a:normAutofit/>
          </a:bodyPr>
          <a:lstStyle/>
          <a:p>
            <a:pPr marL="257175" indent="-228600">
              <a:lnSpc>
                <a:spcPct val="90000"/>
              </a:lnSpc>
              <a:spcBef>
                <a:spcPts val="563"/>
              </a:spcBef>
              <a:buSzPts val="2800"/>
              <a:buChar char="▪"/>
            </a:pPr>
            <a:r>
              <a:rPr lang="pt-BR" sz="2000" dirty="0"/>
              <a:t>Alocação do recurso necessário no tempo necessário</a:t>
            </a:r>
            <a:endParaRPr sz="2000" dirty="0"/>
          </a:p>
          <a:p>
            <a:pPr marL="900112" lvl="1" indent="-342900">
              <a:lnSpc>
                <a:spcPct val="90000"/>
              </a:lnSpc>
              <a:spcBef>
                <a:spcPts val="0"/>
              </a:spcBef>
              <a:buSzPts val="2400"/>
              <a:buFont typeface="Arial" panose="020B0604020202020204" pitchFamily="34" charset="0"/>
              <a:buChar char="•"/>
            </a:pPr>
            <a:r>
              <a:rPr lang="pt-BR" sz="1800" dirty="0"/>
              <a:t>Não é preciso estimar capacidade antecipadamente</a:t>
            </a:r>
            <a:endParaRPr sz="1800" dirty="0"/>
          </a:p>
          <a:p>
            <a:pPr marL="771525" lvl="1" indent="-128588">
              <a:lnSpc>
                <a:spcPct val="90000"/>
              </a:lnSpc>
              <a:spcBef>
                <a:spcPts val="0"/>
              </a:spcBef>
              <a:buSzPts val="2400"/>
              <a:buNone/>
            </a:pPr>
            <a:endParaRPr sz="1800" dirty="0"/>
          </a:p>
          <a:p>
            <a:pPr marL="257175" indent="-228600">
              <a:lnSpc>
                <a:spcPct val="90000"/>
              </a:lnSpc>
              <a:spcBef>
                <a:spcPts val="0"/>
              </a:spcBef>
              <a:buSzPts val="2800"/>
              <a:buChar char="▪"/>
            </a:pPr>
            <a:r>
              <a:rPr lang="pt-BR" sz="2000" dirty="0"/>
              <a:t>Serviços de TI escalam com o negócio</a:t>
            </a:r>
            <a:endParaRPr sz="2000" dirty="0"/>
          </a:p>
          <a:p>
            <a:pPr marL="257175" indent="-128588">
              <a:lnSpc>
                <a:spcPct val="90000"/>
              </a:lnSpc>
              <a:spcBef>
                <a:spcPts val="0"/>
              </a:spcBef>
              <a:buSzPts val="2800"/>
              <a:buNone/>
            </a:pPr>
            <a:endParaRPr sz="2000" dirty="0"/>
          </a:p>
          <a:p>
            <a:pPr marL="257175" indent="-228600">
              <a:lnSpc>
                <a:spcPct val="90000"/>
              </a:lnSpc>
              <a:spcBef>
                <a:spcPts val="0"/>
              </a:spcBef>
              <a:buSzPts val="2800"/>
              <a:buChar char="▪"/>
            </a:pPr>
            <a:r>
              <a:rPr lang="pt-BR" sz="2000" dirty="0"/>
              <a:t>Possibilidade de criar sistemas que escalam para a capacidade necessária com base nas mudanças na demanda</a:t>
            </a:r>
            <a:endParaRPr sz="2000" dirty="0"/>
          </a:p>
        </p:txBody>
      </p:sp>
      <p:sp>
        <p:nvSpPr>
          <p:cNvPr id="684" name="Google Shape;684;g7b11f3007e_0_298"/>
          <p:cNvSpPr txBox="1">
            <a:spLocks noGrp="1"/>
          </p:cNvSpPr>
          <p:nvPr>
            <p:ph type="title"/>
          </p:nvPr>
        </p:nvSpPr>
        <p:spPr>
          <a:xfrm>
            <a:off x="2823334" y="816341"/>
            <a:ext cx="3820331"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chemeClr val="dk1"/>
              </a:buClr>
              <a:buSzPts val="1100"/>
            </a:pPr>
            <a:r>
              <a:rPr lang="pt-BR" sz="1800" dirty="0"/>
              <a:t>Proposta de Valor da Nuvem</a:t>
            </a:r>
            <a:endParaRPr sz="1800" dirty="0"/>
          </a:p>
        </p:txBody>
      </p:sp>
      <p:sp>
        <p:nvSpPr>
          <p:cNvPr id="685" name="Google Shape;685;g7b11f3007e_0_298"/>
          <p:cNvSpPr/>
          <p:nvPr/>
        </p:nvSpPr>
        <p:spPr>
          <a:xfrm>
            <a:off x="5541187" y="1084134"/>
            <a:ext cx="1102478" cy="294288"/>
          </a:xfrm>
          <a:prstGeom prst="rect">
            <a:avLst/>
          </a:prstGeom>
          <a:noFill/>
          <a:ln>
            <a:noFill/>
          </a:ln>
        </p:spPr>
        <p:txBody>
          <a:bodyPr spcFirstLastPara="1" wrap="square" lIns="51427" tIns="25706" rIns="51427" bIns="25706" anchor="t" anchorCtr="0">
            <a:spAutoFit/>
          </a:bodyPr>
          <a:lstStyle/>
          <a:p>
            <a:pPr>
              <a:buClr>
                <a:srgbClr val="C1346D"/>
              </a:buClr>
              <a:buSzPts val="2800"/>
            </a:pPr>
            <a:r>
              <a:rPr lang="pt-BR" sz="1575" b="1">
                <a:solidFill>
                  <a:srgbClr val="C1346D"/>
                </a:solidFill>
                <a:latin typeface="Calibri"/>
                <a:ea typeface="Calibri"/>
                <a:cs typeface="Calibri"/>
                <a:sym typeface="Calibri"/>
              </a:rPr>
              <a:t>Elasticidade</a:t>
            </a:r>
            <a:endParaRPr sz="788">
              <a:solidFill>
                <a:srgbClr val="000000"/>
              </a:solidFill>
              <a:latin typeface="Arial"/>
              <a:ea typeface="Arial"/>
              <a:cs typeface="Arial"/>
              <a:sym typeface="Arial"/>
            </a:endParaRPr>
          </a:p>
        </p:txBody>
      </p:sp>
    </p:spTree>
    <p:extLst>
      <p:ext uri="{BB962C8B-B14F-4D97-AF65-F5344CB8AC3E}">
        <p14:creationId xmlns:p14="http://schemas.microsoft.com/office/powerpoint/2010/main" val="20806637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body" idx="1"/>
          </p:nvPr>
        </p:nvSpPr>
        <p:spPr>
          <a:xfrm>
            <a:off x="265271" y="1657942"/>
            <a:ext cx="6327457" cy="2623388"/>
          </a:xfrm>
          <a:prstGeom prst="rect">
            <a:avLst/>
          </a:prstGeom>
          <a:noFill/>
          <a:ln>
            <a:noFill/>
          </a:ln>
        </p:spPr>
        <p:txBody>
          <a:bodyPr spcFirstLastPara="1" vert="horz" wrap="square" lIns="51427" tIns="25706" rIns="51427" bIns="25706" rtlCol="0" anchor="t" anchorCtr="0">
            <a:normAutofit/>
          </a:bodyPr>
          <a:lstStyle/>
          <a:p>
            <a:pPr marL="514350" lvl="1" indent="-128588">
              <a:lnSpc>
                <a:spcPct val="90000"/>
              </a:lnSpc>
              <a:spcBef>
                <a:spcPts val="0"/>
              </a:spcBef>
              <a:buSzPts val="2400"/>
              <a:buNone/>
            </a:pPr>
            <a:endParaRPr dirty="0"/>
          </a:p>
          <a:p>
            <a:pPr marL="257175" indent="-228600">
              <a:lnSpc>
                <a:spcPct val="90000"/>
              </a:lnSpc>
              <a:spcBef>
                <a:spcPts val="0"/>
              </a:spcBef>
              <a:buSzPts val="2800"/>
              <a:buChar char="▪"/>
            </a:pPr>
            <a:r>
              <a:rPr lang="pt-BR" dirty="0"/>
              <a:t>Recursos descartáveis</a:t>
            </a:r>
            <a:endParaRPr dirty="0"/>
          </a:p>
          <a:p>
            <a:pPr marL="642937" lvl="1" indent="-342900">
              <a:lnSpc>
                <a:spcPct val="90000"/>
              </a:lnSpc>
              <a:spcBef>
                <a:spcPts val="0"/>
              </a:spcBef>
              <a:buSzPts val="2400"/>
              <a:buFont typeface="Arial" panose="020B0604020202020204" pitchFamily="34" charset="0"/>
              <a:buChar char="•"/>
            </a:pPr>
            <a:r>
              <a:rPr lang="pt-BR" dirty="0"/>
              <a:t>Aplicação não armazena informações de estado</a:t>
            </a:r>
            <a:endParaRPr dirty="0"/>
          </a:p>
          <a:p>
            <a:pPr marL="642937" lvl="1" indent="-342900">
              <a:lnSpc>
                <a:spcPct val="90000"/>
              </a:lnSpc>
              <a:spcBef>
                <a:spcPts val="0"/>
              </a:spcBef>
              <a:buSzPts val="2400"/>
              <a:buFont typeface="Arial" panose="020B0604020202020204" pitchFamily="34" charset="0"/>
              <a:buChar char="•"/>
            </a:pPr>
            <a:r>
              <a:rPr lang="pt-BR" dirty="0"/>
              <a:t>Dada a mesma entrada, tem o mesmo retorno para qualquer usuário</a:t>
            </a:r>
            <a:endParaRPr dirty="0"/>
          </a:p>
        </p:txBody>
      </p:sp>
      <p:sp>
        <p:nvSpPr>
          <p:cNvPr id="614" name="Google Shape;614;p21"/>
          <p:cNvSpPr txBox="1">
            <a:spLocks noGrp="1"/>
          </p:cNvSpPr>
          <p:nvPr>
            <p:ph type="title"/>
          </p:nvPr>
        </p:nvSpPr>
        <p:spPr>
          <a:xfrm>
            <a:off x="2024743" y="866933"/>
            <a:ext cx="4618922" cy="297844"/>
          </a:xfrm>
          <a:prstGeom prst="rect">
            <a:avLst/>
          </a:prstGeom>
          <a:noFill/>
          <a:ln>
            <a:noFill/>
          </a:ln>
        </p:spPr>
        <p:txBody>
          <a:bodyPr spcFirstLastPara="1" vert="horz" wrap="square" lIns="51427" tIns="25706" rIns="51427" bIns="25706" rtlCol="0" anchor="ctr" anchorCtr="0">
            <a:noAutofit/>
          </a:bodyPr>
          <a:lstStyle/>
          <a:p>
            <a:pPr algn="r">
              <a:lnSpc>
                <a:spcPct val="90000"/>
              </a:lnSpc>
              <a:spcBef>
                <a:spcPts val="0"/>
              </a:spcBef>
              <a:buClr>
                <a:srgbClr val="C1346D"/>
              </a:buClr>
              <a:buSzPts val="3240"/>
            </a:pPr>
            <a:r>
              <a:rPr lang="pt-BR" sz="1800" dirty="0"/>
              <a:t>Princípios Básicos da Arquitetura da Nuvem</a:t>
            </a:r>
            <a:endParaRPr dirty="0"/>
          </a:p>
        </p:txBody>
      </p:sp>
    </p:spTree>
    <p:extLst>
      <p:ext uri="{BB962C8B-B14F-4D97-AF65-F5344CB8AC3E}">
        <p14:creationId xmlns:p14="http://schemas.microsoft.com/office/powerpoint/2010/main" val="3761163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{2345C3A9-84B6-5745-A06B-7BC279B33573}tf16401369</Template>
  <TotalTime>65191</TotalTime>
  <Words>3135</Words>
  <Application>Microsoft Macintosh PowerPoint</Application>
  <PresentationFormat>Custom</PresentationFormat>
  <Paragraphs>743</Paragraphs>
  <Slides>144</Slides>
  <Notes>92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144</vt:i4>
      </vt:variant>
    </vt:vector>
  </HeadingPairs>
  <TitlesOfParts>
    <vt:vector size="159" baseType="lpstr">
      <vt:lpstr>Amazon Ember</vt:lpstr>
      <vt:lpstr>Arial</vt:lpstr>
      <vt:lpstr>Calibri</vt:lpstr>
      <vt:lpstr>Franklin Gothic Demi (Títulos)</vt:lpstr>
      <vt:lpstr>Gotham HTF Book</vt:lpstr>
      <vt:lpstr>Gotham HTF Light</vt:lpstr>
      <vt:lpstr>Gotham HTF Medium</vt:lpstr>
      <vt:lpstr>Helvetica Neue</vt:lpstr>
      <vt:lpstr>Montserrat</vt:lpstr>
      <vt:lpstr>Montserrat Light</vt:lpstr>
      <vt:lpstr>Montserrat Medium</vt:lpstr>
      <vt:lpstr>Roboto</vt:lpstr>
      <vt:lpstr>var(--font-family-base-4om3hr, "Amazon Ember", "Helvetica Neue", Roboto, Arial, sans-serif)</vt:lpstr>
      <vt:lpstr>Wingdings</vt:lpstr>
      <vt:lpstr>Office Theme</vt:lpstr>
      <vt:lpstr>PowerPoint Presentation</vt:lpstr>
      <vt:lpstr>PowerPoint Presentation</vt:lpstr>
      <vt:lpstr>Objetivos do curso</vt:lpstr>
      <vt:lpstr>O que você espera do Curso?!</vt:lpstr>
      <vt:lpstr>PowerPoint Presentation</vt:lpstr>
      <vt:lpstr>PowerPoint Presentation</vt:lpstr>
      <vt:lpstr>Para quem quer se certificar</vt:lpstr>
      <vt:lpstr>PowerPoint Presentation</vt:lpstr>
      <vt:lpstr>PowerPoint Presentation</vt:lpstr>
      <vt:lpstr>PowerPoint Presentation</vt:lpstr>
      <vt:lpstr>O que é núvem?</vt:lpstr>
      <vt:lpstr>Definição Azure</vt:lpstr>
      <vt:lpstr>Definição Oxford</vt:lpstr>
      <vt:lpstr>Definição Wikipedia</vt:lpstr>
      <vt:lpstr>Definição NIST</vt:lpstr>
      <vt:lpstr>PowerPoint Presentation</vt:lpstr>
      <vt:lpstr>PowerPoint Presentation</vt:lpstr>
      <vt:lpstr>PowerPoint Presentation</vt:lpstr>
      <vt:lpstr>PowerPoint Presentation</vt:lpstr>
      <vt:lpstr>PowerPoint Presentation</vt:lpstr>
      <vt:lpstr>PowerPoint Presentation</vt:lpstr>
      <vt:lpstr>Histórico do Mercado</vt:lpstr>
      <vt:lpstr>PowerPoint Presentation</vt:lpstr>
      <vt:lpstr>Histórico do Mercado</vt:lpstr>
      <vt:lpstr>Histórico do Mercado</vt:lpstr>
      <vt:lpstr>Histórico do Mercado</vt:lpstr>
      <vt:lpstr>PowerPoint Presentation</vt:lpstr>
      <vt:lpstr>Histórico do Mercado</vt:lpstr>
      <vt:lpstr>PowerPoint Presentation</vt:lpstr>
      <vt:lpstr>Histórico do Mercado</vt:lpstr>
      <vt:lpstr>Histórico do Mercado</vt:lpstr>
      <vt:lpstr>Histórico do Mercado</vt:lpstr>
      <vt:lpstr>Histórico do Mercado</vt:lpstr>
      <vt:lpstr>PowerPoint Presentation</vt:lpstr>
      <vt:lpstr>PowerPoint Presentation</vt:lpstr>
      <vt:lpstr>Principais Serviços na Nuvem e seus Casos de Uso Comuns</vt:lpstr>
      <vt:lpstr>Principais Serviços na Nuvem e seus Casos de Uso Comuns</vt:lpstr>
      <vt:lpstr>Principais Serviços na Nuvem e seus Casos de Uso Comuns</vt:lpstr>
      <vt:lpstr>Posso usar sempre Nuvem Pública  Prove o Contrário! </vt:lpstr>
      <vt:lpstr>Comparando Serviços de Segurança</vt:lpstr>
      <vt:lpstr>Comparando Serviços de Segurança</vt:lpstr>
      <vt:lpstr>Infraestrutura Básica Global</vt:lpstr>
      <vt:lpstr>Infraestrutura Básica Global</vt:lpstr>
      <vt:lpstr>Infraestrutura Básica Global</vt:lpstr>
      <vt:lpstr>Infraestrutura Básica Global</vt:lpstr>
      <vt:lpstr>Proposta de Valor da Nuvem</vt:lpstr>
      <vt:lpstr>Princípios Básicos da Arquitetura da Nuvem</vt:lpstr>
      <vt:lpstr>Infraestrutura Básica Global</vt:lpstr>
      <vt:lpstr>PowerPoint Presentation</vt:lpstr>
      <vt:lpstr>Princípios Básicos da Arquitetura da Nuvem</vt:lpstr>
      <vt:lpstr>PowerPoint Presentation</vt:lpstr>
      <vt:lpstr>PowerPoint Presentation</vt:lpstr>
      <vt:lpstr>PowerPoint Presentation</vt:lpstr>
      <vt:lpstr>Conformidade NA nuvem</vt:lpstr>
      <vt:lpstr>CIS</vt:lpstr>
      <vt:lpstr>Console - CIS na prática!</vt:lpstr>
      <vt:lpstr>PowerPoint Presentation</vt:lpstr>
      <vt:lpstr>PowerPoint Presentation</vt:lpstr>
      <vt:lpstr>Conformidade DA nuvem</vt:lpstr>
      <vt:lpstr>Console – AWS Artifact!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Proposta de Valor da Nuvem</vt:lpstr>
      <vt:lpstr>PowerPoint Presentation</vt:lpstr>
      <vt:lpstr>Princípios Básicos da Arquitetura da Nuvem</vt:lpstr>
      <vt:lpstr>Proposta de Valor da Nuvem</vt:lpstr>
      <vt:lpstr>Princípios Básicos da Arquitetura da Nuvem</vt:lpstr>
      <vt:lpstr>Princípios Básicos da Arquitetura da Nuvem</vt:lpstr>
      <vt:lpstr>Proposta de Valor da Nuvem</vt:lpstr>
      <vt:lpstr>Proposta de Valor da Nuvem</vt:lpstr>
      <vt:lpstr>PowerPoint Presentation</vt:lpstr>
      <vt:lpstr>PowerPoint Presentation</vt:lpstr>
      <vt:lpstr>PowerPoint Presentation</vt:lpstr>
      <vt:lpstr>PowerPoint Presentation</vt:lpstr>
      <vt:lpstr>PowerPoint Presentation</vt:lpstr>
      <vt:lpstr>PowerPoint Presentation</vt:lpstr>
      <vt:lpstr>Princípios Básicos da Arquitetura da Nuvem</vt:lpstr>
      <vt:lpstr>Proposta de Valor da Nuvem</vt:lpstr>
      <vt:lpstr>Proposta de Valor da Nuvem</vt:lpstr>
      <vt:lpstr>PowerPoint Presentation</vt:lpstr>
      <vt:lpstr>Princípios Básicos da Arquitetura da Nuvem</vt:lpstr>
      <vt:lpstr>Princípios Básicos da Arquitetura da Nuvem</vt:lpstr>
      <vt:lpstr>PowerPoint Presentation</vt:lpstr>
      <vt:lpstr>PowerPoint Presentation</vt:lpstr>
      <vt:lpstr>PowerPoint Presentation</vt:lpstr>
      <vt:lpstr>PowerPoint Presentation</vt:lpstr>
      <vt:lpstr>PowerPoint Presentation</vt:lpstr>
      <vt:lpstr>PowerPoint Presentation</vt:lpstr>
      <vt:lpstr>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Flávio Rescia Dias</cp:lastModifiedBy>
  <cp:revision>64</cp:revision>
  <cp:lastPrinted>2022-05-25T21:35:07Z</cp:lastPrinted>
  <dcterms:created xsi:type="dcterms:W3CDTF">2019-02-14T16:56:41Z</dcterms:created>
  <dcterms:modified xsi:type="dcterms:W3CDTF">2025-04-25T12:17:53Z</dcterms:modified>
</cp:coreProperties>
</file>